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60" r:id="rId2"/>
    <p:sldId id="257" r:id="rId3"/>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25" autoAdjust="0"/>
  </p:normalViewPr>
  <p:slideViewPr>
    <p:cSldViewPr snapToGrid="0">
      <p:cViewPr varScale="1">
        <p:scale>
          <a:sx n="85" d="100"/>
          <a:sy n="85"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7B673-C0F8-4858-990E-9B1F1771B917}" type="datetimeFigureOut">
              <a:rPr lang="en-GB" smtClean="0"/>
              <a:t>25/09/2025</a:t>
            </a:fld>
            <a:endParaRPr lang="en-GB"/>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26F89-A51D-40E1-86A3-614C514A6FE4}" type="slidenum">
              <a:rPr lang="en-GB" smtClean="0"/>
              <a:t>‹#›</a:t>
            </a:fld>
            <a:endParaRPr lang="en-GB"/>
          </a:p>
        </p:txBody>
      </p:sp>
    </p:spTree>
    <p:extLst>
      <p:ext uri="{BB962C8B-B14F-4D97-AF65-F5344CB8AC3E}">
        <p14:creationId xmlns:p14="http://schemas.microsoft.com/office/powerpoint/2010/main" val="308297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526F89-A51D-40E1-86A3-614C514A6FE4}" type="slidenum">
              <a:rPr lang="en-GB" smtClean="0"/>
              <a:t>2</a:t>
            </a:fld>
            <a:endParaRPr lang="en-GB"/>
          </a:p>
        </p:txBody>
      </p:sp>
    </p:spTree>
    <p:extLst>
      <p:ext uri="{BB962C8B-B14F-4D97-AF65-F5344CB8AC3E}">
        <p14:creationId xmlns:p14="http://schemas.microsoft.com/office/powerpoint/2010/main" val="422527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ayout Op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62240-1E88-4AF1-B533-E4A44C81DEF1}"/>
              </a:ext>
            </a:extLst>
          </p:cNvPr>
          <p:cNvSpPr/>
          <p:nvPr userDrawn="1"/>
        </p:nvSpPr>
        <p:spPr>
          <a:xfrm>
            <a:off x="3346707" y="3886200"/>
            <a:ext cx="3374136" cy="38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818D87-9017-48E8-9B89-B4C276E5C06B}"/>
              </a:ext>
            </a:extLst>
          </p:cNvPr>
          <p:cNvSpPr>
            <a:spLocks noGrp="1"/>
          </p:cNvSpPr>
          <p:nvPr>
            <p:ph type="ctrTitle" hasCustomPrompt="1"/>
          </p:nvPr>
        </p:nvSpPr>
        <p:spPr>
          <a:xfrm>
            <a:off x="3575304" y="768096"/>
            <a:ext cx="2907792" cy="365760"/>
          </a:xfrm>
          <a:prstGeom prst="rect">
            <a:avLst/>
          </a:prstGeom>
        </p:spPr>
        <p:txBody>
          <a:bodyPr vert="horz" lIns="0" tIns="45720" rIns="0" bIns="45720" rtlCol="0" anchor="ctr">
            <a:noAutofit/>
          </a:bodyPr>
          <a:lstStyle>
            <a:lvl1pPr>
              <a:defRPr lang="en-US" sz="2000" b="1" i="0" spc="0" baseline="0" dirty="0">
                <a:solidFill>
                  <a:schemeClr val="accent1"/>
                </a:solidFill>
                <a:ea typeface="+mn-ea"/>
                <a:cs typeface="+mn-cs"/>
              </a:defRPr>
            </a:lvl1pPr>
          </a:lstStyle>
          <a:p>
            <a:pPr marL="0" lvl="0" indent="0" defTabSz="914400">
              <a:lnSpc>
                <a:spcPct val="100000"/>
              </a:lnSpc>
              <a:spcBef>
                <a:spcPts val="1000"/>
              </a:spcBef>
              <a:buFont typeface="Arial" panose="020B0604020202020204" pitchFamily="34" charset="0"/>
            </a:pPr>
            <a:r>
              <a:rPr lang="en-US" dirty="0"/>
              <a:t>Add title here</a:t>
            </a:r>
          </a:p>
        </p:txBody>
      </p:sp>
      <p:sp>
        <p:nvSpPr>
          <p:cNvPr id="8" name="Rectangle 7">
            <a:extLst>
              <a:ext uri="{FF2B5EF4-FFF2-40B4-BE49-F238E27FC236}">
                <a16:creationId xmlns:a16="http://schemas.microsoft.com/office/drawing/2014/main" id="{0F0B1261-A13A-4E9E-AA95-EED10F4CFA0E}"/>
              </a:ext>
            </a:extLst>
          </p:cNvPr>
          <p:cNvSpPr/>
          <p:nvPr userDrawn="1"/>
        </p:nvSpPr>
        <p:spPr>
          <a:xfrm>
            <a:off x="-9141" y="0"/>
            <a:ext cx="3355848"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A4A6AC-F3AF-4832-AD1D-6D835E5EEB44}"/>
              </a:ext>
            </a:extLst>
          </p:cNvPr>
          <p:cNvCxnSpPr/>
          <p:nvPr userDrawn="1"/>
        </p:nvCxnSpPr>
        <p:spPr>
          <a:xfrm>
            <a:off x="391886" y="555171"/>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02D408-24F0-48D9-9651-58EF6575D3CA}"/>
              </a:ext>
            </a:extLst>
          </p:cNvPr>
          <p:cNvCxnSpPr>
            <a:cxnSpLocks/>
          </p:cNvCxnSpPr>
          <p:nvPr userDrawn="1"/>
        </p:nvCxnSpPr>
        <p:spPr>
          <a:xfrm>
            <a:off x="3639312" y="555171"/>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3639312" y="4310742"/>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A2F17EA-EFE7-4229-8CC7-1811C56350FC}"/>
              </a:ext>
            </a:extLst>
          </p:cNvPr>
          <p:cNvSpPr>
            <a:spLocks noGrp="1"/>
          </p:cNvSpPr>
          <p:nvPr>
            <p:ph type="body" sz="quarter" idx="10" hasCustomPrompt="1"/>
          </p:nvPr>
        </p:nvSpPr>
        <p:spPr>
          <a:xfrm>
            <a:off x="3575304" y="4663440"/>
            <a:ext cx="2907792" cy="365760"/>
          </a:xfrm>
        </p:spPr>
        <p:txBody>
          <a:bodyPr vert="horz" lIns="0" tIns="45720" rIns="0" bIns="45720" rtlCol="0" anchor="ctr">
            <a:noAutofit/>
          </a:bodyPr>
          <a:lstStyle>
            <a:lvl1pPr marL="0" indent="0">
              <a:buNone/>
              <a:defRPr lang="en-US" sz="2000" b="1" i="0" spc="0" baseline="0" dirty="0">
                <a:solidFill>
                  <a:schemeClr val="bg1"/>
                </a:solidFill>
                <a:latin typeface="+mj-lt"/>
              </a:defRPr>
            </a:lvl1pPr>
          </a:lstStyle>
          <a:p>
            <a:pPr marL="230292" lvl="0" indent="-342900" defTabSz="914400">
              <a:lnSpc>
                <a:spcPct val="100000"/>
              </a:lnSpc>
              <a:spcBef>
                <a:spcPts val="1000"/>
              </a:spcBef>
            </a:pPr>
            <a:r>
              <a:rPr lang="en-US" dirty="0"/>
              <a:t>Add title here</a:t>
            </a:r>
          </a:p>
        </p:txBody>
      </p:sp>
      <p:sp>
        <p:nvSpPr>
          <p:cNvPr id="22" name="Text Placeholder 21">
            <a:extLst>
              <a:ext uri="{FF2B5EF4-FFF2-40B4-BE49-F238E27FC236}">
                <a16:creationId xmlns:a16="http://schemas.microsoft.com/office/drawing/2014/main" id="{55B5E731-82EE-4BF9-9BBF-10AE838CC47C}"/>
              </a:ext>
            </a:extLst>
          </p:cNvPr>
          <p:cNvSpPr>
            <a:spLocks noGrp="1"/>
          </p:cNvSpPr>
          <p:nvPr>
            <p:ph type="body" sz="quarter" idx="11"/>
          </p:nvPr>
        </p:nvSpPr>
        <p:spPr>
          <a:xfrm>
            <a:off x="3575304" y="1133856"/>
            <a:ext cx="2898648" cy="2670048"/>
          </a:xfrm>
        </p:spPr>
        <p:txBody>
          <a:bodyPr vert="horz" lIns="0" tIns="45720" rIns="0" bIns="45720" rtlCol="0">
            <a:normAutofit/>
          </a:bodyPr>
          <a:lstStyle>
            <a:lvl1pPr marL="0" indent="0">
              <a:lnSpc>
                <a:spcPct val="150000"/>
              </a:lnSpc>
              <a:buNone/>
              <a:defRPr lang="en-US" sz="1100" b="0" spc="0" baseline="0" dirty="0"/>
            </a:lvl1pPr>
          </a:lstStyle>
          <a:p>
            <a:pPr marL="112608" lvl="0" indent="-112608" defTabSz="457200">
              <a:lnSpc>
                <a:spcPct val="150000"/>
              </a:lnSpc>
              <a:spcBef>
                <a:spcPts val="0"/>
              </a:spcBef>
            </a:pPr>
            <a:r>
              <a:rPr lang="en-US" dirty="0"/>
              <a:t>Click to edit Master text styles</a:t>
            </a:r>
          </a:p>
        </p:txBody>
      </p:sp>
      <p:sp>
        <p:nvSpPr>
          <p:cNvPr id="23" name="Text Placeholder 21">
            <a:extLst>
              <a:ext uri="{FF2B5EF4-FFF2-40B4-BE49-F238E27FC236}">
                <a16:creationId xmlns:a16="http://schemas.microsoft.com/office/drawing/2014/main" id="{47551B2B-39F7-4786-993B-A2D8AA16C81C}"/>
              </a:ext>
            </a:extLst>
          </p:cNvPr>
          <p:cNvSpPr>
            <a:spLocks noGrp="1"/>
          </p:cNvSpPr>
          <p:nvPr>
            <p:ph type="body" sz="quarter" idx="12"/>
          </p:nvPr>
        </p:nvSpPr>
        <p:spPr>
          <a:xfrm>
            <a:off x="3584448" y="5065776"/>
            <a:ext cx="2898648" cy="1874520"/>
          </a:xfrm>
        </p:spPr>
        <p:txBody>
          <a:bodyPr vert="horz" lIns="0" tIns="45720" rIns="0" bIns="45720" rtlCol="0">
            <a:normAutofit/>
          </a:bodyPr>
          <a:lstStyle>
            <a:lvl1pPr marL="0" indent="0">
              <a:buNone/>
              <a:defRPr lang="en-US" sz="1100" b="0" spc="0" baseline="0" dirty="0">
                <a:solidFill>
                  <a:schemeClr val="bg1"/>
                </a:solidFill>
              </a:defRPr>
            </a:lvl1pPr>
          </a:lstStyle>
          <a:p>
            <a:pPr marL="112608" lvl="0" indent="-112608" defTabSz="457200">
              <a:lnSpc>
                <a:spcPct val="150000"/>
              </a:lnSpc>
              <a:spcBef>
                <a:spcPts val="0"/>
              </a:spcBef>
            </a:pPr>
            <a:r>
              <a:rPr lang="en-US" dirty="0"/>
              <a:t>Click to edit Master text styles</a:t>
            </a:r>
          </a:p>
        </p:txBody>
      </p: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3886200"/>
            <a:ext cx="3337557" cy="3886200"/>
          </a:xfrm>
        </p:spPr>
        <p:txBody>
          <a:bodyPr anchor="ctr"/>
          <a:lstStyle>
            <a:lvl1pPr marL="0" indent="0" algn="ctr">
              <a:buFont typeface="Arial" panose="020B0604020202020204" pitchFamily="34" charset="0"/>
              <a:buNone/>
              <a:defRPr/>
            </a:lvl1pPr>
          </a:lstStyle>
          <a:p>
            <a:endParaRPr lang="en-US" dirty="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6720843" y="-1"/>
            <a:ext cx="3337557" cy="7772395"/>
          </a:xfrm>
        </p:spPr>
        <p:txBody>
          <a:bodyPr anchor="ctr"/>
          <a:lstStyle>
            <a:lvl1pPr marL="0" indent="0" algn="ctr">
              <a:buFont typeface="Arial" panose="020B0604020202020204" pitchFamily="34" charset="0"/>
              <a:buNone/>
              <a:defRPr/>
            </a:lvl1pPr>
          </a:lstStyle>
          <a:p>
            <a:endParaRPr lang="en-US" dirty="0"/>
          </a:p>
        </p:txBody>
      </p:sp>
      <p:sp>
        <p:nvSpPr>
          <p:cNvPr id="32" name="Picture Placeholder 31">
            <a:extLst>
              <a:ext uri="{FF2B5EF4-FFF2-40B4-BE49-F238E27FC236}">
                <a16:creationId xmlns:a16="http://schemas.microsoft.com/office/drawing/2014/main" id="{88E211B8-8563-4519-9AEE-21923AF1C651}"/>
              </a:ext>
            </a:extLst>
          </p:cNvPr>
          <p:cNvSpPr>
            <a:spLocks noGrp="1" noChangeAspect="1"/>
          </p:cNvSpPr>
          <p:nvPr>
            <p:ph type="pic" sz="quarter" idx="18" hasCustomPrompt="1"/>
          </p:nvPr>
        </p:nvSpPr>
        <p:spPr>
          <a:xfrm>
            <a:off x="7827264" y="3922776"/>
            <a:ext cx="1078992" cy="1078992"/>
          </a:xfrm>
          <a:prstGeom prst="ellipse">
            <a:avLst/>
          </a:prstGeom>
          <a:noFill/>
        </p:spPr>
        <p:txBody>
          <a:bodyPr vert="horz" lIns="91440" tIns="45720" rIns="91440" bIns="45720" rtlCol="0" anchor="ctr">
            <a:normAutofit/>
          </a:bodyPr>
          <a:lstStyle>
            <a:lvl1pPr marL="0" indent="0">
              <a:buNone/>
              <a:defRPr lang="en-US" sz="1800" b="1">
                <a:ln>
                  <a:noFill/>
                </a:ln>
                <a:solidFill>
                  <a:schemeClr val="accent1"/>
                </a:solidFill>
              </a:defRPr>
            </a:lvl1pPr>
          </a:lstStyle>
          <a:p>
            <a:pPr marL="112608" lvl="0" indent="-112608" algn="ctr" defTabSz="914400">
              <a:spcBef>
                <a:spcPts val="1000"/>
              </a:spcBef>
            </a:pPr>
            <a:r>
              <a:rPr lang="en-US" dirty="0"/>
              <a:t>Add Icon</a:t>
            </a:r>
          </a:p>
        </p:txBody>
      </p:sp>
      <p:sp>
        <p:nvSpPr>
          <p:cNvPr id="4" name="Text Placeholder 3">
            <a:extLst>
              <a:ext uri="{FF2B5EF4-FFF2-40B4-BE49-F238E27FC236}">
                <a16:creationId xmlns:a16="http://schemas.microsoft.com/office/drawing/2014/main" id="{F0938E77-266C-48C7-80FE-F935050BE8CC}"/>
              </a:ext>
            </a:extLst>
          </p:cNvPr>
          <p:cNvSpPr>
            <a:spLocks noGrp="1"/>
          </p:cNvSpPr>
          <p:nvPr>
            <p:ph type="body" sz="quarter" idx="19"/>
          </p:nvPr>
        </p:nvSpPr>
        <p:spPr>
          <a:xfrm>
            <a:off x="250858" y="768350"/>
            <a:ext cx="2807208" cy="2670048"/>
          </a:xfrm>
        </p:spPr>
        <p:txBody>
          <a:bodyPr>
            <a:normAutofit/>
          </a:bodyPr>
          <a:lstStyle>
            <a:lvl1pPr marL="0" indent="0">
              <a:lnSpc>
                <a:spcPts val="2600"/>
              </a:lnSpc>
              <a:buFont typeface="Arial" panose="020B0604020202020204" pitchFamily="34" charset="0"/>
              <a:buNone/>
              <a:defRPr sz="2000" b="1" i="1">
                <a:solidFill>
                  <a:schemeClr val="bg1"/>
                </a:solidFill>
              </a:defRPr>
            </a:lvl1pPr>
          </a:lstStyle>
          <a:p>
            <a:pPr lvl="0"/>
            <a:r>
              <a:rPr lang="en-US" dirty="0"/>
              <a:t>Click to edit Master text styles</a:t>
            </a:r>
          </a:p>
        </p:txBody>
      </p:sp>
      <p:sp>
        <p:nvSpPr>
          <p:cNvPr id="24" name="Text Placeholder 5">
            <a:extLst>
              <a:ext uri="{FF2B5EF4-FFF2-40B4-BE49-F238E27FC236}">
                <a16:creationId xmlns:a16="http://schemas.microsoft.com/office/drawing/2014/main" id="{1D9B5B59-BC60-4443-AB00-3CA587F70CC5}"/>
              </a:ext>
            </a:extLst>
          </p:cNvPr>
          <p:cNvSpPr>
            <a:spLocks noGrp="1"/>
          </p:cNvSpPr>
          <p:nvPr>
            <p:ph type="body" sz="quarter" idx="20" hasCustomPrompt="1"/>
          </p:nvPr>
        </p:nvSpPr>
        <p:spPr>
          <a:xfrm>
            <a:off x="6958013" y="5138420"/>
            <a:ext cx="2816225" cy="1554480"/>
          </a:xfrm>
        </p:spPr>
        <p:txBody>
          <a:bodyPr/>
          <a:lstStyle>
            <a:lvl1pPr marL="0" indent="0" algn="ctr">
              <a:lnSpc>
                <a:spcPts val="5200"/>
              </a:lnSpc>
              <a:buFont typeface="Arial" panose="020B0604020202020204" pitchFamily="34" charset="0"/>
              <a:buNone/>
              <a:defRPr sz="4800" b="1" cap="all" baseline="0">
                <a:solidFill>
                  <a:schemeClr val="bg1"/>
                </a:solidFill>
                <a:latin typeface="+mj-lt"/>
              </a:defRPr>
            </a:lvl1pPr>
          </a:lstStyle>
          <a:p>
            <a:pPr lvl="0"/>
            <a:r>
              <a:rPr lang="en-US" dirty="0"/>
              <a:t>Add Title</a:t>
            </a:r>
          </a:p>
        </p:txBody>
      </p:sp>
      <p:sp>
        <p:nvSpPr>
          <p:cNvPr id="28" name="Text Placeholder 9">
            <a:extLst>
              <a:ext uri="{FF2B5EF4-FFF2-40B4-BE49-F238E27FC236}">
                <a16:creationId xmlns:a16="http://schemas.microsoft.com/office/drawing/2014/main" id="{90882617-F0AB-428F-85CF-B87E0D6BC73F}"/>
              </a:ext>
            </a:extLst>
          </p:cNvPr>
          <p:cNvSpPr>
            <a:spLocks noGrp="1"/>
          </p:cNvSpPr>
          <p:nvPr>
            <p:ph type="body" sz="quarter" idx="21"/>
          </p:nvPr>
        </p:nvSpPr>
        <p:spPr>
          <a:xfrm>
            <a:off x="6958013" y="6923314"/>
            <a:ext cx="2816225" cy="609374"/>
          </a:xfrm>
        </p:spPr>
        <p:txBody>
          <a:bodyPr/>
          <a:lstStyle>
            <a:lvl1pPr marL="0" indent="0" algn="ctr">
              <a:lnSpc>
                <a:spcPct val="130000"/>
              </a:lnSpc>
              <a:spcBef>
                <a:spcPts val="1000"/>
              </a:spcBef>
              <a:buFont typeface="Arial" panose="020B0604020202020204" pitchFamily="34" charset="0"/>
              <a:buNone/>
              <a:defRPr sz="1300" cap="all" baseline="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01284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Op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62240-1E88-4AF1-B533-E4A44C81DEF1}"/>
              </a:ext>
            </a:extLst>
          </p:cNvPr>
          <p:cNvSpPr/>
          <p:nvPr userDrawn="1"/>
        </p:nvSpPr>
        <p:spPr>
          <a:xfrm>
            <a:off x="0" y="3886194"/>
            <a:ext cx="3355848" cy="38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818D87-9017-48E8-9B89-B4C276E5C06B}"/>
              </a:ext>
            </a:extLst>
          </p:cNvPr>
          <p:cNvSpPr>
            <a:spLocks noGrp="1"/>
          </p:cNvSpPr>
          <p:nvPr>
            <p:ph type="ctrTitle" hasCustomPrompt="1"/>
          </p:nvPr>
        </p:nvSpPr>
        <p:spPr>
          <a:xfrm>
            <a:off x="3575304" y="768096"/>
            <a:ext cx="6251448" cy="365760"/>
          </a:xfrm>
          <a:prstGeom prst="rect">
            <a:avLst/>
          </a:prstGeom>
        </p:spPr>
        <p:txBody>
          <a:bodyPr vert="horz" lIns="0" tIns="45720" rIns="0" bIns="45720" rtlCol="0" anchor="ctr">
            <a:noAutofit/>
          </a:bodyPr>
          <a:lstStyle>
            <a:lvl1pPr>
              <a:defRPr lang="en-US" sz="2000" b="1" i="0" cap="none" spc="0" baseline="0" dirty="0">
                <a:solidFill>
                  <a:schemeClr val="tx2"/>
                </a:solidFill>
                <a:ea typeface="+mn-ea"/>
                <a:cs typeface="+mn-cs"/>
              </a:defRPr>
            </a:lvl1pPr>
          </a:lstStyle>
          <a:p>
            <a:pPr marL="0" lvl="0" indent="0" defTabSz="914400">
              <a:lnSpc>
                <a:spcPct val="100000"/>
              </a:lnSpc>
              <a:spcBef>
                <a:spcPts val="1000"/>
              </a:spcBef>
              <a:buFont typeface="Arial" panose="020B0604020202020204" pitchFamily="34" charset="0"/>
            </a:pPr>
            <a:r>
              <a:rPr lang="en-US" dirty="0"/>
              <a:t>Add title here</a:t>
            </a:r>
          </a:p>
        </p:txBody>
      </p:sp>
      <p:cxnSp>
        <p:nvCxnSpPr>
          <p:cNvPr id="15" name="Straight Connector 14">
            <a:extLst>
              <a:ext uri="{FF2B5EF4-FFF2-40B4-BE49-F238E27FC236}">
                <a16:creationId xmlns:a16="http://schemas.microsoft.com/office/drawing/2014/main" id="{4C02D408-24F0-48D9-9651-58EF6575D3CA}"/>
              </a:ext>
            </a:extLst>
          </p:cNvPr>
          <p:cNvCxnSpPr>
            <a:cxnSpLocks/>
          </p:cNvCxnSpPr>
          <p:nvPr userDrawn="1"/>
        </p:nvCxnSpPr>
        <p:spPr>
          <a:xfrm>
            <a:off x="3639312" y="555171"/>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292605" y="4310736"/>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55B5E731-82EE-4BF9-9BBF-10AE838CC47C}"/>
              </a:ext>
            </a:extLst>
          </p:cNvPr>
          <p:cNvSpPr>
            <a:spLocks noGrp="1"/>
          </p:cNvSpPr>
          <p:nvPr>
            <p:ph type="body" sz="quarter" idx="11"/>
          </p:nvPr>
        </p:nvSpPr>
        <p:spPr>
          <a:xfrm>
            <a:off x="3575304" y="1133856"/>
            <a:ext cx="3081528" cy="2496312"/>
          </a:xfrm>
        </p:spPr>
        <p:txBody>
          <a:bodyPr vert="horz" lIns="0" tIns="45720" rIns="45720" bIns="45720" rtlCol="0">
            <a:normAutofit/>
          </a:bodyPr>
          <a:lstStyle>
            <a:lvl1pPr marL="0" indent="0">
              <a:spcBef>
                <a:spcPts val="1000"/>
              </a:spcBef>
              <a:buNone/>
              <a:defRPr lang="en-US" sz="1100" b="0" spc="0" baseline="0" dirty="0"/>
            </a:lvl1pPr>
          </a:lstStyle>
          <a:p>
            <a:pPr marL="112608" lvl="0" indent="-112608" defTabSz="457200">
              <a:lnSpc>
                <a:spcPct val="150000"/>
              </a:lnSpc>
              <a:spcBef>
                <a:spcPts val="0"/>
              </a:spcBef>
            </a:pPr>
            <a:r>
              <a:rPr lang="en-US" dirty="0"/>
              <a:t>Click to edit Master text styles</a:t>
            </a:r>
          </a:p>
        </p:txBody>
      </p:sp>
      <p:sp>
        <p:nvSpPr>
          <p:cNvPr id="23" name="Text Placeholder 21">
            <a:extLst>
              <a:ext uri="{FF2B5EF4-FFF2-40B4-BE49-F238E27FC236}">
                <a16:creationId xmlns:a16="http://schemas.microsoft.com/office/drawing/2014/main" id="{47551B2B-39F7-4786-993B-A2D8AA16C81C}"/>
              </a:ext>
            </a:extLst>
          </p:cNvPr>
          <p:cNvSpPr>
            <a:spLocks noGrp="1"/>
          </p:cNvSpPr>
          <p:nvPr>
            <p:ph type="body" sz="quarter" idx="12"/>
          </p:nvPr>
        </p:nvSpPr>
        <p:spPr>
          <a:xfrm>
            <a:off x="6928104" y="1133856"/>
            <a:ext cx="2898648" cy="2496312"/>
          </a:xfrm>
        </p:spPr>
        <p:txBody>
          <a:bodyPr vert="horz" lIns="45720" tIns="45720" rIns="45720" bIns="45720" rtlCol="0">
            <a:normAutofit/>
          </a:bodyPr>
          <a:lstStyle>
            <a:lvl1pPr marL="0" indent="0">
              <a:spcBef>
                <a:spcPts val="1000"/>
              </a:spcBef>
              <a:buNone/>
              <a:defRPr lang="en-US" sz="1100" b="0" spc="0" baseline="0" dirty="0">
                <a:solidFill>
                  <a:schemeClr val="tx1"/>
                </a:solidFill>
              </a:defRPr>
            </a:lvl1pPr>
          </a:lstStyle>
          <a:p>
            <a:pPr marL="112608" lvl="0" indent="-112608" defTabSz="457200">
              <a:lnSpc>
                <a:spcPct val="150000"/>
              </a:lnSpc>
              <a:spcBef>
                <a:spcPts val="0"/>
              </a:spcBef>
            </a:pPr>
            <a:r>
              <a:rPr lang="en-US" dirty="0"/>
              <a:t>Click to edit Master text styles</a:t>
            </a:r>
          </a:p>
        </p:txBody>
      </p: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0"/>
            <a:ext cx="3337557" cy="3886200"/>
          </a:xfrm>
        </p:spPr>
        <p:txBody>
          <a:bodyPr anchor="ctr"/>
          <a:lstStyle>
            <a:lvl1pPr marL="0" indent="0" algn="ctr">
              <a:buNone/>
              <a:defRPr/>
            </a:lvl1pPr>
          </a:lstStyle>
          <a:p>
            <a:endParaRPr lang="en-US" dirty="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3337557" y="3886194"/>
            <a:ext cx="6720843" cy="3886200"/>
          </a:xfrm>
        </p:spPr>
        <p:txBody>
          <a:bodyPr anchor="ctr"/>
          <a:lstStyle>
            <a:lvl1pPr marL="0" indent="0" algn="ctr">
              <a:buNone/>
              <a:defRPr/>
            </a:lvl1pPr>
          </a:lstStyle>
          <a:p>
            <a:endParaRPr lang="en-US" dirty="0"/>
          </a:p>
        </p:txBody>
      </p:sp>
      <p:sp>
        <p:nvSpPr>
          <p:cNvPr id="16" name="Text Placeholder 19">
            <a:extLst>
              <a:ext uri="{FF2B5EF4-FFF2-40B4-BE49-F238E27FC236}">
                <a16:creationId xmlns:a16="http://schemas.microsoft.com/office/drawing/2014/main" id="{6EA9E0F0-2EA0-4D8C-A4E2-A7862C2E6D3D}"/>
              </a:ext>
            </a:extLst>
          </p:cNvPr>
          <p:cNvSpPr>
            <a:spLocks noGrp="1"/>
          </p:cNvSpPr>
          <p:nvPr>
            <p:ph type="body" sz="quarter" idx="18" hasCustomPrompt="1"/>
          </p:nvPr>
        </p:nvSpPr>
        <p:spPr>
          <a:xfrm>
            <a:off x="258645" y="4663440"/>
            <a:ext cx="2907792" cy="365760"/>
          </a:xfrm>
        </p:spPr>
        <p:txBody>
          <a:bodyPr vert="horz" lIns="0" tIns="45720" rIns="0" bIns="45720" rtlCol="0">
            <a:noAutofit/>
          </a:bodyPr>
          <a:lstStyle>
            <a:lvl1pPr marL="0" indent="0">
              <a:lnSpc>
                <a:spcPct val="100000"/>
              </a:lnSpc>
              <a:spcBef>
                <a:spcPts val="0"/>
              </a:spcBef>
              <a:buNone/>
              <a:defRPr lang="en-US" sz="2000" b="1" dirty="0">
                <a:solidFill>
                  <a:schemeClr val="bg1"/>
                </a:solidFill>
                <a:latin typeface="+mj-lt"/>
              </a:defRPr>
            </a:lvl1pPr>
          </a:lstStyle>
          <a:p>
            <a:pPr marL="112608" lvl="0" indent="-112608" defTabSz="914400">
              <a:spcBef>
                <a:spcPts val="1000"/>
              </a:spcBef>
            </a:pPr>
            <a:r>
              <a:rPr lang="en-US" dirty="0"/>
              <a:t>Add title here</a:t>
            </a:r>
          </a:p>
        </p:txBody>
      </p:sp>
      <p:sp>
        <p:nvSpPr>
          <p:cNvPr id="14" name="Text Placeholder 3">
            <a:extLst>
              <a:ext uri="{FF2B5EF4-FFF2-40B4-BE49-F238E27FC236}">
                <a16:creationId xmlns:a16="http://schemas.microsoft.com/office/drawing/2014/main" id="{29B90121-EE03-4CB9-B6B4-085C61698D01}"/>
              </a:ext>
            </a:extLst>
          </p:cNvPr>
          <p:cNvSpPr>
            <a:spLocks noGrp="1"/>
          </p:cNvSpPr>
          <p:nvPr>
            <p:ph type="body" sz="quarter" idx="20"/>
          </p:nvPr>
        </p:nvSpPr>
        <p:spPr>
          <a:xfrm>
            <a:off x="258763" y="5065713"/>
            <a:ext cx="2898775" cy="2497137"/>
          </a:xfrm>
        </p:spPr>
        <p:txBody>
          <a:bodyPr lIns="0" rIns="0"/>
          <a:lstStyle>
            <a:lvl1pPr marL="0" indent="0">
              <a:spcBef>
                <a:spcPts val="1000"/>
              </a:spcBef>
              <a:buFont typeface="Arial" panose="020B0604020202020204" pitchFamily="34" charset="0"/>
              <a:buNone/>
              <a:defRPr sz="11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99058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ayout Op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62240-1E88-4AF1-B533-E4A44C81DEF1}"/>
              </a:ext>
            </a:extLst>
          </p:cNvPr>
          <p:cNvSpPr/>
          <p:nvPr userDrawn="1"/>
        </p:nvSpPr>
        <p:spPr>
          <a:xfrm>
            <a:off x="0" y="3886200"/>
            <a:ext cx="3355848" cy="38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818D87-9017-48E8-9B89-B4C276E5C06B}"/>
              </a:ext>
            </a:extLst>
          </p:cNvPr>
          <p:cNvSpPr>
            <a:spLocks noGrp="1"/>
          </p:cNvSpPr>
          <p:nvPr>
            <p:ph type="ctrTitle" hasCustomPrompt="1"/>
          </p:nvPr>
        </p:nvSpPr>
        <p:spPr>
          <a:xfrm>
            <a:off x="3575304" y="768096"/>
            <a:ext cx="2907792" cy="365760"/>
          </a:xfrm>
          <a:prstGeom prst="rect">
            <a:avLst/>
          </a:prstGeom>
        </p:spPr>
        <p:txBody>
          <a:bodyPr vert="horz" lIns="0" tIns="45720" rIns="0" bIns="45720" rtlCol="0" anchor="ctr">
            <a:noAutofit/>
          </a:bodyPr>
          <a:lstStyle>
            <a:lvl1pPr>
              <a:defRPr lang="en-US" sz="2000" b="1" i="0" cap="all" spc="0" baseline="0" dirty="0">
                <a:solidFill>
                  <a:schemeClr val="tx2"/>
                </a:solidFill>
                <a:ea typeface="+mn-ea"/>
                <a:cs typeface="+mn-cs"/>
              </a:defRPr>
            </a:lvl1pPr>
          </a:lstStyle>
          <a:p>
            <a:pPr marL="0" lvl="0" indent="0" defTabSz="914400">
              <a:lnSpc>
                <a:spcPct val="100000"/>
              </a:lnSpc>
              <a:spcBef>
                <a:spcPts val="1000"/>
              </a:spcBef>
              <a:buFont typeface="Arial" panose="020B0604020202020204" pitchFamily="34" charset="0"/>
            </a:pPr>
            <a:r>
              <a:rPr lang="en-US" dirty="0"/>
              <a:t>Add title here</a:t>
            </a:r>
          </a:p>
        </p:txBody>
      </p:sp>
      <p:cxnSp>
        <p:nvCxnSpPr>
          <p:cNvPr id="15" name="Straight Connector 14">
            <a:extLst>
              <a:ext uri="{FF2B5EF4-FFF2-40B4-BE49-F238E27FC236}">
                <a16:creationId xmlns:a16="http://schemas.microsoft.com/office/drawing/2014/main" id="{4C02D408-24F0-48D9-9651-58EF6575D3CA}"/>
              </a:ext>
            </a:extLst>
          </p:cNvPr>
          <p:cNvCxnSpPr>
            <a:cxnSpLocks/>
          </p:cNvCxnSpPr>
          <p:nvPr userDrawn="1"/>
        </p:nvCxnSpPr>
        <p:spPr>
          <a:xfrm>
            <a:off x="3639312" y="555171"/>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292605" y="4310736"/>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55B5E731-82EE-4BF9-9BBF-10AE838CC47C}"/>
              </a:ext>
            </a:extLst>
          </p:cNvPr>
          <p:cNvSpPr>
            <a:spLocks noGrp="1"/>
          </p:cNvSpPr>
          <p:nvPr>
            <p:ph type="body" sz="quarter" idx="11"/>
          </p:nvPr>
        </p:nvSpPr>
        <p:spPr>
          <a:xfrm>
            <a:off x="3575304" y="1133856"/>
            <a:ext cx="2898648" cy="2670048"/>
          </a:xfrm>
        </p:spPr>
        <p:txBody>
          <a:bodyPr vert="horz" lIns="0" tIns="45720" rIns="0" bIns="45720" rtlCol="0">
            <a:normAutofit/>
          </a:bodyPr>
          <a:lstStyle>
            <a:lvl1pPr marL="0" indent="0" algn="l">
              <a:buNone/>
              <a:defRPr lang="en-US" sz="1100" b="0" spc="0" baseline="0" dirty="0"/>
            </a:lvl1pPr>
          </a:lstStyle>
          <a:p>
            <a:pPr marL="112608" lvl="0" indent="-112608" defTabSz="457200">
              <a:lnSpc>
                <a:spcPct val="150000"/>
              </a:lnSpc>
              <a:spcBef>
                <a:spcPts val="0"/>
              </a:spcBef>
            </a:pPr>
            <a:r>
              <a:rPr lang="en-US" dirty="0"/>
              <a:t>Click to edit Master text styles</a:t>
            </a:r>
          </a:p>
        </p:txBody>
      </p:sp>
      <p:sp>
        <p:nvSpPr>
          <p:cNvPr id="23" name="Text Placeholder 21">
            <a:extLst>
              <a:ext uri="{FF2B5EF4-FFF2-40B4-BE49-F238E27FC236}">
                <a16:creationId xmlns:a16="http://schemas.microsoft.com/office/drawing/2014/main" id="{47551B2B-39F7-4786-993B-A2D8AA16C81C}"/>
              </a:ext>
            </a:extLst>
          </p:cNvPr>
          <p:cNvSpPr>
            <a:spLocks noGrp="1"/>
          </p:cNvSpPr>
          <p:nvPr>
            <p:ph type="body" sz="quarter" idx="12"/>
          </p:nvPr>
        </p:nvSpPr>
        <p:spPr>
          <a:xfrm>
            <a:off x="3584448" y="5065776"/>
            <a:ext cx="2898648" cy="1874520"/>
          </a:xfrm>
        </p:spPr>
        <p:txBody>
          <a:bodyPr vert="horz" lIns="0" tIns="45720" rIns="0" bIns="45720" rtlCol="0">
            <a:normAutofit/>
          </a:bodyPr>
          <a:lstStyle>
            <a:lvl1pPr marL="0" indent="0">
              <a:buNone/>
              <a:defRPr lang="en-US" sz="1100" b="0" spc="0" baseline="0" dirty="0">
                <a:solidFill>
                  <a:schemeClr val="tx1"/>
                </a:solidFill>
              </a:defRPr>
            </a:lvl1pPr>
          </a:lstStyle>
          <a:p>
            <a:pPr marL="112608" lvl="0" indent="-112608" defTabSz="457200">
              <a:lnSpc>
                <a:spcPct val="150000"/>
              </a:lnSpc>
              <a:spcBef>
                <a:spcPts val="0"/>
              </a:spcBef>
            </a:pPr>
            <a:r>
              <a:rPr lang="en-US" dirty="0"/>
              <a:t>Click to edit Master text styles</a:t>
            </a:r>
          </a:p>
        </p:txBody>
      </p: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0"/>
            <a:ext cx="3355848" cy="3886200"/>
          </a:xfrm>
        </p:spPr>
        <p:txBody>
          <a:bodyPr anchor="ctr"/>
          <a:lstStyle>
            <a:lvl1pPr marL="0" indent="0" algn="ctr">
              <a:buNone/>
              <a:defRPr/>
            </a:lvl1pPr>
          </a:lstStyle>
          <a:p>
            <a:endParaRPr lang="en-US" dirty="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6720843" y="-1"/>
            <a:ext cx="3337557" cy="7772395"/>
          </a:xfrm>
        </p:spPr>
        <p:txBody>
          <a:bodyPr anchor="ctr"/>
          <a:lstStyle>
            <a:lvl1pPr marL="0" indent="0" algn="ctr">
              <a:buNone/>
              <a:defRPr/>
            </a:lvl1pPr>
          </a:lstStyle>
          <a:p>
            <a:endParaRPr lang="en-US" dirty="0"/>
          </a:p>
        </p:txBody>
      </p:sp>
      <p:cxnSp>
        <p:nvCxnSpPr>
          <p:cNvPr id="3" name="Straight Connector 2">
            <a:extLst>
              <a:ext uri="{FF2B5EF4-FFF2-40B4-BE49-F238E27FC236}">
                <a16:creationId xmlns:a16="http://schemas.microsoft.com/office/drawing/2014/main" id="{EAFCE613-3382-4B90-98DA-A2097D8A4302}"/>
              </a:ext>
            </a:extLst>
          </p:cNvPr>
          <p:cNvCxnSpPr>
            <a:cxnSpLocks/>
          </p:cNvCxnSpPr>
          <p:nvPr userDrawn="1"/>
        </p:nvCxnSpPr>
        <p:spPr>
          <a:xfrm>
            <a:off x="3639312" y="4310736"/>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71EAD859-FE34-49EB-A804-E7817DB94EA8}"/>
              </a:ext>
            </a:extLst>
          </p:cNvPr>
          <p:cNvSpPr>
            <a:spLocks noGrp="1"/>
          </p:cNvSpPr>
          <p:nvPr>
            <p:ph type="body" sz="quarter" idx="19"/>
          </p:nvPr>
        </p:nvSpPr>
        <p:spPr>
          <a:xfrm>
            <a:off x="250858" y="4809744"/>
            <a:ext cx="2807208" cy="2670048"/>
          </a:xfrm>
        </p:spPr>
        <p:txBody>
          <a:bodyPr>
            <a:normAutofit/>
          </a:bodyPr>
          <a:lstStyle>
            <a:lvl1pPr marL="0" indent="0">
              <a:lnSpc>
                <a:spcPct val="100000"/>
              </a:lnSpc>
              <a:buFont typeface="Arial" panose="020B0604020202020204" pitchFamily="34" charset="0"/>
              <a:buNone/>
              <a:defRPr sz="2400" b="1" i="0" cap="all" baseline="0">
                <a:solidFill>
                  <a:schemeClr val="bg1"/>
                </a:solidFill>
                <a:latin typeface="+mj-lt"/>
              </a:defRPr>
            </a:lvl1pPr>
          </a:lstStyle>
          <a:p>
            <a:pPr lvl="0"/>
            <a:r>
              <a:rPr lang="en-US" dirty="0"/>
              <a:t>Click to edit Master text styles</a:t>
            </a:r>
          </a:p>
        </p:txBody>
      </p:sp>
      <p:sp>
        <p:nvSpPr>
          <p:cNvPr id="19" name="Text Placeholder 5">
            <a:extLst>
              <a:ext uri="{FF2B5EF4-FFF2-40B4-BE49-F238E27FC236}">
                <a16:creationId xmlns:a16="http://schemas.microsoft.com/office/drawing/2014/main" id="{FCF709D0-1556-44AD-8AD3-AE1EACEE7C49}"/>
              </a:ext>
            </a:extLst>
          </p:cNvPr>
          <p:cNvSpPr>
            <a:spLocks noGrp="1"/>
          </p:cNvSpPr>
          <p:nvPr>
            <p:ph type="body" sz="quarter" idx="20" hasCustomPrompt="1"/>
          </p:nvPr>
        </p:nvSpPr>
        <p:spPr>
          <a:xfrm>
            <a:off x="6931152" y="5029200"/>
            <a:ext cx="2825496" cy="1289304"/>
          </a:xfrm>
        </p:spPr>
        <p:txBody>
          <a:bodyPr/>
          <a:lstStyle>
            <a:lvl1pPr marL="0" indent="0" algn="ctr">
              <a:lnSpc>
                <a:spcPts val="4000"/>
              </a:lnSpc>
              <a:buFont typeface="Arial" panose="020B0604020202020204" pitchFamily="34" charset="0"/>
              <a:buNone/>
              <a:defRPr sz="4000" b="1" cap="all" baseline="0">
                <a:solidFill>
                  <a:schemeClr val="bg1"/>
                </a:solidFill>
                <a:latin typeface="+mj-lt"/>
              </a:defRPr>
            </a:lvl1pPr>
          </a:lstStyle>
          <a:p>
            <a:pPr lvl="0"/>
            <a:r>
              <a:rPr lang="en-US" dirty="0"/>
              <a:t>Add Title</a:t>
            </a:r>
          </a:p>
        </p:txBody>
      </p:sp>
      <p:sp>
        <p:nvSpPr>
          <p:cNvPr id="21" name="Text Placeholder 9">
            <a:extLst>
              <a:ext uri="{FF2B5EF4-FFF2-40B4-BE49-F238E27FC236}">
                <a16:creationId xmlns:a16="http://schemas.microsoft.com/office/drawing/2014/main" id="{827ED6DE-9EB2-4349-BED5-EF5DA84DC072}"/>
              </a:ext>
            </a:extLst>
          </p:cNvPr>
          <p:cNvSpPr>
            <a:spLocks noGrp="1"/>
          </p:cNvSpPr>
          <p:nvPr>
            <p:ph type="body" sz="quarter" idx="21"/>
          </p:nvPr>
        </p:nvSpPr>
        <p:spPr>
          <a:xfrm>
            <a:off x="6931152" y="6757416"/>
            <a:ext cx="2825496" cy="429768"/>
          </a:xfrm>
        </p:spPr>
        <p:txBody>
          <a:bodyPr/>
          <a:lstStyle>
            <a:lvl1pPr marL="0" indent="0" algn="ctr">
              <a:lnSpc>
                <a:spcPct val="110000"/>
              </a:lnSpc>
              <a:spcBef>
                <a:spcPts val="1000"/>
              </a:spcBef>
              <a:buFont typeface="Arial" panose="020B0604020202020204" pitchFamily="34" charset="0"/>
              <a:buNone/>
              <a:defRPr sz="1400" cap="all" baseline="0">
                <a:solidFill>
                  <a:schemeClr val="bg1"/>
                </a:solidFill>
              </a:defRPr>
            </a:lvl1pPr>
          </a:lstStyle>
          <a:p>
            <a:pPr lvl="0"/>
            <a:r>
              <a:rPr lang="en-US" dirty="0"/>
              <a:t>Click to edit Master text styles</a:t>
            </a:r>
          </a:p>
        </p:txBody>
      </p:sp>
      <p:sp>
        <p:nvSpPr>
          <p:cNvPr id="24" name="Text Placeholder 19">
            <a:extLst>
              <a:ext uri="{FF2B5EF4-FFF2-40B4-BE49-F238E27FC236}">
                <a16:creationId xmlns:a16="http://schemas.microsoft.com/office/drawing/2014/main" id="{FC9D06D3-2BFE-45BA-8196-3AA6CC98E3E1}"/>
              </a:ext>
            </a:extLst>
          </p:cNvPr>
          <p:cNvSpPr>
            <a:spLocks noGrp="1"/>
          </p:cNvSpPr>
          <p:nvPr>
            <p:ph type="body" sz="quarter" idx="10" hasCustomPrompt="1"/>
          </p:nvPr>
        </p:nvSpPr>
        <p:spPr>
          <a:xfrm>
            <a:off x="3575304" y="4663440"/>
            <a:ext cx="2907792" cy="365760"/>
          </a:xfrm>
        </p:spPr>
        <p:txBody>
          <a:bodyPr vert="horz" lIns="0" tIns="45720" rIns="0" bIns="45720" rtlCol="0" anchor="ctr">
            <a:noAutofit/>
          </a:bodyPr>
          <a:lstStyle>
            <a:lvl1pPr marL="0" indent="0">
              <a:buNone/>
              <a:defRPr lang="en-US" sz="2000" b="1" i="0" cap="all" spc="0" baseline="0" dirty="0">
                <a:solidFill>
                  <a:schemeClr val="tx2"/>
                </a:solidFill>
                <a:latin typeface="+mj-lt"/>
              </a:defRPr>
            </a:lvl1pPr>
          </a:lstStyle>
          <a:p>
            <a:pPr marL="230292" lvl="0" indent="-342900" defTabSz="914400">
              <a:lnSpc>
                <a:spcPct val="100000"/>
              </a:lnSpc>
              <a:spcBef>
                <a:spcPts val="1000"/>
              </a:spcBef>
            </a:pPr>
            <a:r>
              <a:rPr lang="en-US" dirty="0"/>
              <a:t>Add title here</a:t>
            </a:r>
          </a:p>
        </p:txBody>
      </p:sp>
    </p:spTree>
    <p:extLst>
      <p:ext uri="{BB962C8B-B14F-4D97-AF65-F5344CB8AC3E}">
        <p14:creationId xmlns:p14="http://schemas.microsoft.com/office/powerpoint/2010/main" val="48490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ide Op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B1261-A13A-4E9E-AA95-EED10F4CFA0E}"/>
              </a:ext>
            </a:extLst>
          </p:cNvPr>
          <p:cNvSpPr/>
          <p:nvPr userDrawn="1"/>
        </p:nvSpPr>
        <p:spPr>
          <a:xfrm>
            <a:off x="-9141" y="0"/>
            <a:ext cx="3355848"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A4A6AC-F3AF-4832-AD1D-6D835E5EEB44}"/>
              </a:ext>
            </a:extLst>
          </p:cNvPr>
          <p:cNvCxnSpPr/>
          <p:nvPr userDrawn="1"/>
        </p:nvCxnSpPr>
        <p:spPr>
          <a:xfrm>
            <a:off x="391886" y="555171"/>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3639312" y="4310742"/>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3886200"/>
            <a:ext cx="3337557" cy="3886200"/>
          </a:xfrm>
        </p:spPr>
        <p:txBody>
          <a:bodyPr anchor="ctr"/>
          <a:lstStyle>
            <a:lvl1pPr marL="0" indent="0" algn="ctr">
              <a:buNone/>
              <a:defRPr/>
            </a:lvl1pPr>
          </a:lstStyle>
          <a:p>
            <a:endParaRPr lang="en-US" dirty="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3337557" y="0"/>
            <a:ext cx="6720844" cy="3886200"/>
          </a:xfrm>
        </p:spPr>
        <p:txBody>
          <a:bodyPr anchor="ctr"/>
          <a:lstStyle>
            <a:lvl1pPr marL="0" indent="0" algn="ctr">
              <a:buNone/>
              <a:defRPr/>
            </a:lvl1pPr>
          </a:lstStyle>
          <a:p>
            <a:endParaRPr lang="en-US" dirty="0"/>
          </a:p>
        </p:txBody>
      </p:sp>
      <p:sp>
        <p:nvSpPr>
          <p:cNvPr id="21" name="Text Placeholder 21">
            <a:extLst>
              <a:ext uri="{FF2B5EF4-FFF2-40B4-BE49-F238E27FC236}">
                <a16:creationId xmlns:a16="http://schemas.microsoft.com/office/drawing/2014/main" id="{A0DE9D14-70A5-499A-8477-B8B31FF61257}"/>
              </a:ext>
            </a:extLst>
          </p:cNvPr>
          <p:cNvSpPr>
            <a:spLocks noGrp="1"/>
          </p:cNvSpPr>
          <p:nvPr>
            <p:ph type="body" sz="quarter" idx="11"/>
          </p:nvPr>
        </p:nvSpPr>
        <p:spPr>
          <a:xfrm>
            <a:off x="3575304" y="5020056"/>
            <a:ext cx="2898648" cy="2496312"/>
          </a:xfrm>
        </p:spPr>
        <p:txBody>
          <a:bodyPr vert="horz" lIns="0" tIns="45720" rIns="45720" bIns="45720" rtlCol="0">
            <a:normAutofit/>
          </a:bodyPr>
          <a:lstStyle>
            <a:lvl1pPr marL="0" indent="0">
              <a:buNone/>
              <a:defRPr lang="en-US" sz="1100" b="0" spc="0" baseline="0" dirty="0"/>
            </a:lvl1pPr>
          </a:lstStyle>
          <a:p>
            <a:pPr marL="112608" lvl="0" indent="-112608" defTabSz="457200">
              <a:lnSpc>
                <a:spcPct val="150000"/>
              </a:lnSpc>
              <a:spcBef>
                <a:spcPts val="0"/>
              </a:spcBef>
            </a:pPr>
            <a:r>
              <a:rPr lang="en-US" dirty="0"/>
              <a:t>Click to edit Master text styles</a:t>
            </a:r>
          </a:p>
        </p:txBody>
      </p:sp>
      <p:sp>
        <p:nvSpPr>
          <p:cNvPr id="24" name="Text Placeholder 21">
            <a:extLst>
              <a:ext uri="{FF2B5EF4-FFF2-40B4-BE49-F238E27FC236}">
                <a16:creationId xmlns:a16="http://schemas.microsoft.com/office/drawing/2014/main" id="{F6196E76-A393-420A-AC0B-D85E23CABF81}"/>
              </a:ext>
            </a:extLst>
          </p:cNvPr>
          <p:cNvSpPr>
            <a:spLocks noGrp="1"/>
          </p:cNvSpPr>
          <p:nvPr>
            <p:ph type="body" sz="quarter" idx="12"/>
          </p:nvPr>
        </p:nvSpPr>
        <p:spPr>
          <a:xfrm>
            <a:off x="6928104" y="5020056"/>
            <a:ext cx="2898648" cy="2496312"/>
          </a:xfrm>
        </p:spPr>
        <p:txBody>
          <a:bodyPr vert="horz" lIns="0" tIns="45720" rIns="45720" bIns="45720" rtlCol="0">
            <a:normAutofit/>
          </a:bodyPr>
          <a:lstStyle>
            <a:lvl1pPr marL="0" indent="0">
              <a:buNone/>
              <a:defRPr lang="en-US" sz="1100" b="0" spc="0" baseline="0" dirty="0">
                <a:solidFill>
                  <a:schemeClr val="tx1"/>
                </a:solidFill>
              </a:defRPr>
            </a:lvl1pPr>
          </a:lstStyle>
          <a:p>
            <a:pPr marL="112608" lvl="0" indent="-112608" defTabSz="457200">
              <a:lnSpc>
                <a:spcPct val="150000"/>
              </a:lnSpc>
              <a:spcBef>
                <a:spcPts val="0"/>
              </a:spcBef>
            </a:pPr>
            <a:r>
              <a:rPr lang="en-US" dirty="0"/>
              <a:t>Click to edit Master text styles</a:t>
            </a:r>
          </a:p>
        </p:txBody>
      </p:sp>
      <p:sp>
        <p:nvSpPr>
          <p:cNvPr id="3" name="Title 2">
            <a:extLst>
              <a:ext uri="{FF2B5EF4-FFF2-40B4-BE49-F238E27FC236}">
                <a16:creationId xmlns:a16="http://schemas.microsoft.com/office/drawing/2014/main" id="{D46EEC80-D9AF-431C-AB25-980960CCD2B8}"/>
              </a:ext>
            </a:extLst>
          </p:cNvPr>
          <p:cNvSpPr>
            <a:spLocks noGrp="1"/>
          </p:cNvSpPr>
          <p:nvPr>
            <p:ph type="title"/>
          </p:nvPr>
        </p:nvSpPr>
        <p:spPr>
          <a:xfrm>
            <a:off x="228600" y="786385"/>
            <a:ext cx="2944368" cy="676656"/>
          </a:xfrm>
        </p:spPr>
        <p:txBody>
          <a:bodyPr anchor="t"/>
          <a:lstStyle>
            <a:lvl1pPr>
              <a:lnSpc>
                <a:spcPct val="100000"/>
              </a:lnSpc>
              <a:defRPr sz="2000" b="1" cap="all" baseline="0">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FABB5356-8B51-4274-9C90-A80A18EAC00B}"/>
              </a:ext>
            </a:extLst>
          </p:cNvPr>
          <p:cNvSpPr>
            <a:spLocks noGrp="1"/>
          </p:cNvSpPr>
          <p:nvPr>
            <p:ph type="body" sz="quarter" idx="15"/>
          </p:nvPr>
        </p:nvSpPr>
        <p:spPr>
          <a:xfrm>
            <a:off x="228600" y="1566863"/>
            <a:ext cx="2944813" cy="2124075"/>
          </a:xfrm>
        </p:spPr>
        <p:txBody>
          <a:bodyPr/>
          <a:lstStyle>
            <a:lvl1pPr marL="173736" indent="-173736">
              <a:lnSpc>
                <a:spcPts val="1800"/>
              </a:lnSpc>
              <a:spcBef>
                <a:spcPts val="1000"/>
              </a:spcBef>
              <a:defRPr sz="1100">
                <a:solidFill>
                  <a:schemeClr val="bg1"/>
                </a:solidFill>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FBBDB168-B4B2-4C61-A824-4FB0C315A18E}"/>
              </a:ext>
            </a:extLst>
          </p:cNvPr>
          <p:cNvSpPr>
            <a:spLocks noGrp="1"/>
          </p:cNvSpPr>
          <p:nvPr>
            <p:ph type="body" sz="quarter" idx="16"/>
          </p:nvPr>
        </p:nvSpPr>
        <p:spPr>
          <a:xfrm>
            <a:off x="3575050" y="4572000"/>
            <a:ext cx="6251575" cy="447675"/>
          </a:xfrm>
        </p:spPr>
        <p:txBody>
          <a:bodyPr lIns="0" anchor="ctr"/>
          <a:lstStyle>
            <a:lvl1pPr marL="0" indent="0">
              <a:lnSpc>
                <a:spcPct val="100000"/>
              </a:lnSpc>
              <a:buFont typeface="Arial" panose="020B0604020202020204" pitchFamily="34" charset="0"/>
              <a:buNone/>
              <a:defRPr sz="2000" b="1" cap="all"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197828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6C1C5-FE16-4334-B2CE-6E14152A805E}"/>
              </a:ext>
            </a:extLst>
          </p:cNvPr>
          <p:cNvSpPr>
            <a:spLocks noGrp="1"/>
          </p:cNvSpPr>
          <p:nvPr>
            <p:ph type="title"/>
          </p:nvPr>
        </p:nvSpPr>
        <p:spPr>
          <a:xfrm>
            <a:off x="228600" y="228600"/>
            <a:ext cx="9601200" cy="150230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59FE8901-EFD1-440F-841B-77938232DFB1}"/>
              </a:ext>
            </a:extLst>
          </p:cNvPr>
          <p:cNvSpPr>
            <a:spLocks noGrp="1"/>
          </p:cNvSpPr>
          <p:nvPr>
            <p:ph type="body" idx="1"/>
          </p:nvPr>
        </p:nvSpPr>
        <p:spPr>
          <a:xfrm>
            <a:off x="228600" y="2368296"/>
            <a:ext cx="9601200" cy="5184648"/>
          </a:xfrm>
          <a:prstGeom prst="rect">
            <a:avLst/>
          </a:prstGeom>
        </p:spPr>
        <p:txBody>
          <a:bodyPr vert="horz" lIns="91440" tIns="45720" rIns="91440" bIns="45720" rtlCol="0">
            <a:noAutofit/>
          </a:body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dirty="0"/>
              <a:t>Click to edit Master text styles</a:t>
            </a:r>
          </a:p>
          <a:p>
            <a:pPr marL="685800" lvl="1" indent="-228600" algn="l" defTabSz="914400" rtl="0" eaLnBrk="1" latinLnBrk="0" hangingPunct="1">
              <a:lnSpc>
                <a:spcPct val="90000"/>
              </a:lnSpc>
              <a:spcBef>
                <a:spcPts val="500"/>
              </a:spcBef>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Font typeface="Arial" panose="020B0604020202020204" pitchFamily="34" charset="0"/>
              <a:buChar char="•"/>
            </a:pPr>
            <a:r>
              <a:rPr lang="en-US" dirty="0"/>
              <a:t>Third level</a:t>
            </a:r>
          </a:p>
          <a:p>
            <a:pPr marL="1600200" lvl="3" indent="-228600" algn="l" defTabSz="914400" rtl="0" eaLnBrk="1" latinLnBrk="0" hangingPunct="1">
              <a:lnSpc>
                <a:spcPct val="90000"/>
              </a:lnSpc>
              <a:spcBef>
                <a:spcPts val="500"/>
              </a:spcBef>
              <a:buFont typeface="Arial" panose="020B0604020202020204" pitchFamily="34" charset="0"/>
              <a:buChar char="•"/>
            </a:pPr>
            <a:r>
              <a:rPr lang="en-US" dirty="0"/>
              <a:t>Fourth level</a:t>
            </a:r>
          </a:p>
          <a:p>
            <a:pPr marL="2057400" lvl="4" indent="-228600" algn="l" defTabSz="914400" rtl="0" eaLnBrk="1" latinLnBrk="0" hangingPunct="1">
              <a:lnSpc>
                <a:spcPct val="90000"/>
              </a:lnSpc>
              <a:spcBef>
                <a:spcPts val="500"/>
              </a:spcBef>
              <a:buFont typeface="Arial" panose="020B0604020202020204" pitchFamily="34" charset="0"/>
              <a:buChar char="•"/>
            </a:pPr>
            <a:r>
              <a:rPr lang="en-US" dirty="0"/>
              <a:t>Fifth level</a:t>
            </a:r>
          </a:p>
        </p:txBody>
      </p:sp>
    </p:spTree>
    <p:extLst>
      <p:ext uri="{BB962C8B-B14F-4D97-AF65-F5344CB8AC3E}">
        <p14:creationId xmlns:p14="http://schemas.microsoft.com/office/powerpoint/2010/main" val="88442815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5" r:id="rId4"/>
  </p:sldLayoutIdLst>
  <p:txStyles>
    <p:titleStyle>
      <a:lvl1pPr algn="l" defTabSz="4504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12608" indent="-112608" algn="l" defTabSz="450430" rtl="0" eaLnBrk="1" latinLnBrk="0" hangingPunct="1">
        <a:lnSpc>
          <a:spcPct val="150000"/>
        </a:lnSpc>
        <a:spcBef>
          <a:spcPts val="0"/>
        </a:spcBef>
        <a:buFont typeface="Arial" panose="020B0604020202020204" pitchFamily="34" charset="0"/>
        <a:buChar char="•"/>
        <a:defRPr lang="en-US" sz="2800" kern="1200" dirty="0" smtClean="0">
          <a:solidFill>
            <a:schemeClr val="tx1">
              <a:lumMod val="75000"/>
              <a:lumOff val="25000"/>
            </a:schemeClr>
          </a:solidFill>
          <a:latin typeface="+mn-lt"/>
          <a:ea typeface="+mn-ea"/>
          <a:cs typeface="+mn-cs"/>
        </a:defRPr>
      </a:lvl1pPr>
      <a:lvl2pPr marL="800100" indent="-342900" algn="l" defTabSz="450430" rtl="0" eaLnBrk="1" latinLnBrk="0" hangingPunct="1">
        <a:lnSpc>
          <a:spcPct val="150000"/>
        </a:lnSpc>
        <a:spcBef>
          <a:spcPts val="0"/>
        </a:spcBef>
        <a:buFont typeface="Arial" panose="020B0604020202020204" pitchFamily="34" charset="0"/>
        <a:buChar char="•"/>
        <a:defRPr lang="en-US" sz="2400" kern="1200" dirty="0" smtClean="0">
          <a:solidFill>
            <a:schemeClr val="tx1">
              <a:lumMod val="75000"/>
              <a:lumOff val="25000"/>
            </a:schemeClr>
          </a:solidFill>
          <a:latin typeface="+mn-lt"/>
          <a:ea typeface="+mn-ea"/>
          <a:cs typeface="+mn-cs"/>
        </a:defRPr>
      </a:lvl2pPr>
      <a:lvl3pPr marL="1257300" indent="-342900" algn="l" defTabSz="450430" rtl="0" eaLnBrk="1" latinLnBrk="0" hangingPunct="1">
        <a:lnSpc>
          <a:spcPct val="150000"/>
        </a:lnSpc>
        <a:spcBef>
          <a:spcPts val="0"/>
        </a:spcBef>
        <a:buFont typeface="Arial" panose="020B0604020202020204" pitchFamily="34" charset="0"/>
        <a:buChar char="•"/>
        <a:defRPr lang="en-US" sz="2000" kern="1200" dirty="0" smtClean="0">
          <a:solidFill>
            <a:schemeClr val="tx1">
              <a:lumMod val="75000"/>
              <a:lumOff val="25000"/>
            </a:schemeClr>
          </a:solidFill>
          <a:latin typeface="+mn-lt"/>
          <a:ea typeface="+mn-ea"/>
          <a:cs typeface="+mn-cs"/>
        </a:defRPr>
      </a:lvl3pPr>
      <a:lvl4pPr marL="1657350" indent="-285750" algn="l" defTabSz="450430" rtl="0" eaLnBrk="1" latinLnBrk="0" hangingPunct="1">
        <a:lnSpc>
          <a:spcPct val="150000"/>
        </a:lnSpc>
        <a:spcBef>
          <a:spcPts val="0"/>
        </a:spcBef>
        <a:buFont typeface="Arial" panose="020B0604020202020204" pitchFamily="34" charset="0"/>
        <a:buChar char="•"/>
        <a:defRPr lang="en-US" sz="1800" kern="1200" dirty="0" smtClean="0">
          <a:solidFill>
            <a:schemeClr val="tx1">
              <a:lumMod val="75000"/>
              <a:lumOff val="25000"/>
            </a:schemeClr>
          </a:solidFill>
          <a:latin typeface="+mn-lt"/>
          <a:ea typeface="+mn-ea"/>
          <a:cs typeface="+mn-cs"/>
        </a:defRPr>
      </a:lvl4pPr>
      <a:lvl5pPr marL="2114550" indent="-285750" algn="l" defTabSz="450430" rtl="0" eaLnBrk="1" latinLnBrk="0" hangingPunct="1">
        <a:lnSpc>
          <a:spcPct val="150000"/>
        </a:lnSpc>
        <a:spcBef>
          <a:spcPts val="0"/>
        </a:spcBef>
        <a:buFont typeface="Arial" panose="020B0604020202020204" pitchFamily="34" charset="0"/>
        <a:buChar char="•"/>
        <a:defRPr lang="en-US" sz="1800" kern="1200" dirty="0">
          <a:solidFill>
            <a:schemeClr val="tx1">
              <a:lumMod val="75000"/>
              <a:lumOff val="25000"/>
            </a:schemeClr>
          </a:solidFill>
          <a:latin typeface="+mn-lt"/>
          <a:ea typeface="+mn-ea"/>
          <a:cs typeface="+mn-cs"/>
        </a:defRPr>
      </a:lvl5pPr>
      <a:lvl6pPr marL="1238683"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6pPr>
      <a:lvl7pPr marL="1463898"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7pPr>
      <a:lvl8pPr marL="1689113"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8pPr>
      <a:lvl9pPr marL="1914328"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9pPr>
    </p:bodyStyle>
    <p:otherStyle>
      <a:defPPr>
        <a:defRPr lang="en-US"/>
      </a:defPPr>
      <a:lvl1pPr marL="0" algn="l" defTabSz="450430" rtl="0" eaLnBrk="1" latinLnBrk="0" hangingPunct="1">
        <a:defRPr sz="887" kern="1200">
          <a:solidFill>
            <a:schemeClr val="tx1"/>
          </a:solidFill>
          <a:latin typeface="+mn-lt"/>
          <a:ea typeface="+mn-ea"/>
          <a:cs typeface="+mn-cs"/>
        </a:defRPr>
      </a:lvl1pPr>
      <a:lvl2pPr marL="225215" algn="l" defTabSz="450430" rtl="0" eaLnBrk="1" latinLnBrk="0" hangingPunct="1">
        <a:defRPr sz="887" kern="1200">
          <a:solidFill>
            <a:schemeClr val="tx1"/>
          </a:solidFill>
          <a:latin typeface="+mn-lt"/>
          <a:ea typeface="+mn-ea"/>
          <a:cs typeface="+mn-cs"/>
        </a:defRPr>
      </a:lvl2pPr>
      <a:lvl3pPr marL="450430" algn="l" defTabSz="450430" rtl="0" eaLnBrk="1" latinLnBrk="0" hangingPunct="1">
        <a:defRPr sz="887" kern="1200">
          <a:solidFill>
            <a:schemeClr val="tx1"/>
          </a:solidFill>
          <a:latin typeface="+mn-lt"/>
          <a:ea typeface="+mn-ea"/>
          <a:cs typeface="+mn-cs"/>
        </a:defRPr>
      </a:lvl3pPr>
      <a:lvl4pPr marL="675645" algn="l" defTabSz="450430" rtl="0" eaLnBrk="1" latinLnBrk="0" hangingPunct="1">
        <a:defRPr sz="887" kern="1200">
          <a:solidFill>
            <a:schemeClr val="tx1"/>
          </a:solidFill>
          <a:latin typeface="+mn-lt"/>
          <a:ea typeface="+mn-ea"/>
          <a:cs typeface="+mn-cs"/>
        </a:defRPr>
      </a:lvl4pPr>
      <a:lvl5pPr marL="900860" algn="l" defTabSz="450430" rtl="0" eaLnBrk="1" latinLnBrk="0" hangingPunct="1">
        <a:defRPr sz="887" kern="1200">
          <a:solidFill>
            <a:schemeClr val="tx1"/>
          </a:solidFill>
          <a:latin typeface="+mn-lt"/>
          <a:ea typeface="+mn-ea"/>
          <a:cs typeface="+mn-cs"/>
        </a:defRPr>
      </a:lvl5pPr>
      <a:lvl6pPr marL="1126075" algn="l" defTabSz="450430" rtl="0" eaLnBrk="1" latinLnBrk="0" hangingPunct="1">
        <a:defRPr sz="887" kern="1200">
          <a:solidFill>
            <a:schemeClr val="tx1"/>
          </a:solidFill>
          <a:latin typeface="+mn-lt"/>
          <a:ea typeface="+mn-ea"/>
          <a:cs typeface="+mn-cs"/>
        </a:defRPr>
      </a:lvl6pPr>
      <a:lvl7pPr marL="1351290" algn="l" defTabSz="450430" rtl="0" eaLnBrk="1" latinLnBrk="0" hangingPunct="1">
        <a:defRPr sz="887" kern="1200">
          <a:solidFill>
            <a:schemeClr val="tx1"/>
          </a:solidFill>
          <a:latin typeface="+mn-lt"/>
          <a:ea typeface="+mn-ea"/>
          <a:cs typeface="+mn-cs"/>
        </a:defRPr>
      </a:lvl7pPr>
      <a:lvl8pPr marL="1576505" algn="l" defTabSz="450430" rtl="0" eaLnBrk="1" latinLnBrk="0" hangingPunct="1">
        <a:defRPr sz="887" kern="1200">
          <a:solidFill>
            <a:schemeClr val="tx1"/>
          </a:solidFill>
          <a:latin typeface="+mn-lt"/>
          <a:ea typeface="+mn-ea"/>
          <a:cs typeface="+mn-cs"/>
        </a:defRPr>
      </a:lvl8pPr>
      <a:lvl9pPr marL="1801720" algn="l" defTabSz="450430"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walking on a sidewalk&#10;&#10;AI-generated content may be incorrect.">
            <a:extLst>
              <a:ext uri="{FF2B5EF4-FFF2-40B4-BE49-F238E27FC236}">
                <a16:creationId xmlns:a16="http://schemas.microsoft.com/office/drawing/2014/main" id="{A72CE7CC-0604-144E-3744-7FCA59E5670A}"/>
              </a:ext>
            </a:extLst>
          </p:cNvPr>
          <p:cNvPicPr>
            <a:picLocks noGrp="1" noChangeAspect="1"/>
          </p:cNvPicPr>
          <p:nvPr>
            <p:ph type="pic" sz="quarter" idx="14"/>
          </p:nvPr>
        </p:nvPicPr>
        <p:blipFill>
          <a:blip r:embed="rId2"/>
          <a:srcRect l="17780" r="17780"/>
          <a:stretch>
            <a:fillRect/>
          </a:stretch>
        </p:blipFill>
        <p:spPr/>
      </p:pic>
      <p:sp>
        <p:nvSpPr>
          <p:cNvPr id="7" name="Title 6">
            <a:extLst>
              <a:ext uri="{FF2B5EF4-FFF2-40B4-BE49-F238E27FC236}">
                <a16:creationId xmlns:a16="http://schemas.microsoft.com/office/drawing/2014/main" id="{D08D8F05-2AF9-41DF-AFA2-9F84726649FB}"/>
              </a:ext>
            </a:extLst>
          </p:cNvPr>
          <p:cNvSpPr>
            <a:spLocks noGrp="1"/>
          </p:cNvSpPr>
          <p:nvPr>
            <p:ph type="ctrTitle"/>
          </p:nvPr>
        </p:nvSpPr>
        <p:spPr>
          <a:xfrm>
            <a:off x="3528889" y="655866"/>
            <a:ext cx="2907792" cy="365760"/>
          </a:xfrm>
        </p:spPr>
        <p:txBody>
          <a:bodyPr/>
          <a:lstStyle/>
          <a:p>
            <a:pPr marL="63500" marR="0" lvl="0" indent="0" algn="l" defTabSz="450430" rtl="0" eaLnBrk="1" fontAlgn="auto" latinLnBrk="0" hangingPunct="1">
              <a:lnSpc>
                <a:spcPct val="120000"/>
              </a:lnSpc>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8080"/>
                </a:solidFill>
                <a:effectLst/>
                <a:uLnTx/>
                <a:uFillTx/>
                <a:latin typeface="Century Gothic"/>
                <a:ea typeface="Calibri" panose="020F0502020204030204" pitchFamily="34" charset="0"/>
                <a:cs typeface="Calibri" panose="020F0502020204030204" pitchFamily="34" charset="0"/>
              </a:rPr>
              <a:t>What is scabies</a:t>
            </a:r>
            <a:r>
              <a:rPr kumimoji="0" lang="en-US" sz="1600" b="1" i="0" u="none" strike="noStrike" kern="1200" cap="none" spc="-10" normalizeH="0" baseline="0" noProof="0" dirty="0">
                <a:ln>
                  <a:noFill/>
                </a:ln>
                <a:solidFill>
                  <a:srgbClr val="008080"/>
                </a:solidFill>
                <a:effectLst/>
                <a:uLnTx/>
                <a:uFillTx/>
                <a:latin typeface="Century Gothic"/>
                <a:ea typeface="Calibri" panose="020F0502020204030204" pitchFamily="34" charset="0"/>
                <a:cs typeface="Calibri" panose="020F0502020204030204" pitchFamily="34" charset="0"/>
              </a:rPr>
              <a:t>?</a:t>
            </a:r>
            <a:endParaRPr kumimoji="0" lang="en-GB" sz="1600" b="1" i="0" u="none" strike="noStrike" kern="1200" cap="none" spc="0" normalizeH="0" baseline="0" noProof="0" dirty="0">
              <a:ln>
                <a:noFill/>
              </a:ln>
              <a:solidFill>
                <a:prstClr val="white"/>
              </a:solidFill>
              <a:effectLst/>
              <a:uLnTx/>
              <a:uFillTx/>
              <a:latin typeface="Century Gothic"/>
              <a:ea typeface="Calibri" panose="020F0502020204030204" pitchFamily="34" charset="0"/>
              <a:cs typeface="Times New Roman" panose="02020603050405020304" pitchFamily="18" charset="0"/>
            </a:endParaRPr>
          </a:p>
        </p:txBody>
      </p:sp>
      <p:sp>
        <p:nvSpPr>
          <p:cNvPr id="52" name="Text Placeholder 51">
            <a:extLst>
              <a:ext uri="{FF2B5EF4-FFF2-40B4-BE49-F238E27FC236}">
                <a16:creationId xmlns:a16="http://schemas.microsoft.com/office/drawing/2014/main" id="{7231AF5E-A3B4-4F55-AAC2-B69F5472213C}"/>
              </a:ext>
            </a:extLst>
          </p:cNvPr>
          <p:cNvSpPr>
            <a:spLocks noGrp="1"/>
          </p:cNvSpPr>
          <p:nvPr>
            <p:ph type="body" sz="quarter" idx="19"/>
          </p:nvPr>
        </p:nvSpPr>
        <p:spPr>
          <a:xfrm>
            <a:off x="154977" y="111511"/>
            <a:ext cx="3027601" cy="3501483"/>
          </a:xfrm>
        </p:spPr>
        <p:txBody>
          <a:bodyPr>
            <a:normAutofit fontScale="40000" lnSpcReduction="20000"/>
          </a:bodyPr>
          <a:lstStyle/>
          <a:p>
            <a:pPr marL="63500">
              <a:lnSpc>
                <a:spcPct val="120000"/>
              </a:lnSpc>
              <a:spcAft>
                <a:spcPts val="1800"/>
              </a:spcAft>
            </a:pPr>
            <a:r>
              <a:rPr lang="en-US" sz="4000" b="1" i="0" dirty="0">
                <a:effectLst/>
                <a:latin typeface="+mj-lt"/>
                <a:ea typeface="Calibri" panose="020F0502020204030204" pitchFamily="34" charset="0"/>
                <a:cs typeface="Calibri" panose="020F0502020204030204" pitchFamily="34" charset="0"/>
              </a:rPr>
              <a:t>How</a:t>
            </a:r>
            <a:r>
              <a:rPr lang="en-US" sz="4000" b="1" i="0" spc="-15" dirty="0">
                <a:effectLst/>
                <a:latin typeface="+mj-lt"/>
                <a:ea typeface="Calibri" panose="020F0502020204030204" pitchFamily="34" charset="0"/>
                <a:cs typeface="Calibri" panose="020F0502020204030204" pitchFamily="34" charset="0"/>
              </a:rPr>
              <a:t> </a:t>
            </a:r>
            <a:r>
              <a:rPr lang="en-US" sz="4000" b="1" i="0" dirty="0">
                <a:effectLst/>
                <a:latin typeface="+mj-lt"/>
                <a:ea typeface="Calibri" panose="020F0502020204030204" pitchFamily="34" charset="0"/>
                <a:cs typeface="Calibri" panose="020F0502020204030204" pitchFamily="34" charset="0"/>
              </a:rPr>
              <a:t>is</a:t>
            </a:r>
            <a:r>
              <a:rPr lang="en-US" sz="4000" b="1" i="0" spc="-15" dirty="0">
                <a:effectLst/>
                <a:latin typeface="+mj-lt"/>
                <a:ea typeface="Calibri" panose="020F0502020204030204" pitchFamily="34" charset="0"/>
                <a:cs typeface="Calibri" panose="020F0502020204030204" pitchFamily="34" charset="0"/>
              </a:rPr>
              <a:t> </a:t>
            </a:r>
            <a:r>
              <a:rPr lang="en-US" sz="4000" b="1" i="0" dirty="0">
                <a:effectLst/>
                <a:latin typeface="+mj-lt"/>
                <a:ea typeface="Calibri" panose="020F0502020204030204" pitchFamily="34" charset="0"/>
                <a:cs typeface="Calibri" panose="020F0502020204030204" pitchFamily="34" charset="0"/>
              </a:rPr>
              <a:t>scabies</a:t>
            </a:r>
            <a:r>
              <a:rPr lang="en-US" sz="4000" b="1" i="0" spc="-20" dirty="0">
                <a:effectLst/>
                <a:latin typeface="+mj-lt"/>
                <a:ea typeface="Calibri" panose="020F0502020204030204" pitchFamily="34" charset="0"/>
                <a:cs typeface="Calibri" panose="020F0502020204030204" pitchFamily="34" charset="0"/>
              </a:rPr>
              <a:t> </a:t>
            </a:r>
            <a:r>
              <a:rPr lang="en-US" sz="4000" b="1" i="0" spc="-10" dirty="0">
                <a:effectLst/>
                <a:latin typeface="+mj-lt"/>
                <a:ea typeface="Calibri" panose="020F0502020204030204" pitchFamily="34" charset="0"/>
                <a:cs typeface="Calibri" panose="020F0502020204030204" pitchFamily="34" charset="0"/>
              </a:rPr>
              <a:t>spread?</a:t>
            </a:r>
            <a:endParaRPr lang="en-GB" sz="4000" i="0" dirty="0">
              <a:effectLst/>
              <a:latin typeface="+mj-lt"/>
              <a:ea typeface="Calibri" panose="020F0502020204030204" pitchFamily="34" charset="0"/>
              <a:cs typeface="Times New Roman" panose="02020603050405020304" pitchFamily="18" charset="0"/>
            </a:endParaRPr>
          </a:p>
          <a:p>
            <a:pPr marL="63500" marR="87630">
              <a:lnSpc>
                <a:spcPct val="170000"/>
              </a:lnSpc>
              <a:spcBef>
                <a:spcPts val="590"/>
              </a:spcBef>
            </a:pPr>
            <a:r>
              <a:rPr lang="en-US" sz="2500"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Scabies</a:t>
            </a:r>
            <a:r>
              <a:rPr lang="en-US" sz="2500" i="0" spc="-1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is</a:t>
            </a:r>
            <a:r>
              <a:rPr lang="en-US" sz="2500" i="0" spc="-2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transmitted</a:t>
            </a:r>
            <a:r>
              <a:rPr lang="en-US" sz="2500" i="0" spc="-1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through </a:t>
            </a:r>
            <a:r>
              <a:rPr lang="en-US" sz="2500" b="1"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prolonged</a:t>
            </a:r>
            <a:r>
              <a:rPr lang="en-US" sz="2500" b="1" i="0" spc="-25"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b="1"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(approx.</a:t>
            </a:r>
            <a:r>
              <a:rPr lang="en-US" sz="2500" b="1" i="0" spc="-5"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b="1"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10</a:t>
            </a:r>
            <a:r>
              <a:rPr lang="en-US" sz="2500" b="1" i="0" spc="-2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b="1"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mins</a:t>
            </a:r>
            <a:r>
              <a:rPr lang="en-US" sz="2500" b="1" i="0" spc="-5"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b="1"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or</a:t>
            </a:r>
            <a:r>
              <a:rPr lang="en-US" sz="2500" b="1" i="0" spc="-2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b="1"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more)</a:t>
            </a:r>
            <a:r>
              <a:rPr lang="en-US" sz="2500" b="1" i="0" spc="-15"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b="1"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or</a:t>
            </a:r>
            <a:r>
              <a:rPr lang="en-US" sz="2500" b="1" i="0" spc="-2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b="1"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frequent</a:t>
            </a:r>
            <a:r>
              <a:rPr lang="en-US" sz="2500" b="1" i="0" spc="-1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 </a:t>
            </a:r>
            <a:r>
              <a:rPr lang="en-US" sz="2500" b="1"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skin-to-skin contact </a:t>
            </a:r>
            <a:r>
              <a:rPr lang="en-US" sz="2500"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with an affected person, for example, sharing a household setting, through the provision of personal care, or via sexual contact.</a:t>
            </a:r>
          </a:p>
          <a:p>
            <a:pPr marL="63500" marR="87630">
              <a:lnSpc>
                <a:spcPct val="170000"/>
              </a:lnSpc>
              <a:spcBef>
                <a:spcPts val="590"/>
              </a:spcBef>
              <a:spcAft>
                <a:spcPts val="800"/>
              </a:spcAft>
            </a:pPr>
            <a:r>
              <a:rPr lang="en-US" sz="2500" i="0" dirty="0">
                <a:solidFill>
                  <a:srgbClr val="0A0C0C"/>
                </a:solidFill>
                <a:effectLst/>
                <a:latin typeface="Gill Sans MT" panose="020B0502020104020203" pitchFamily="34" charset="0"/>
                <a:ea typeface="Calibri" panose="020F0502020204030204" pitchFamily="34" charset="0"/>
                <a:cs typeface="Calibri" panose="020F0502020204030204" pitchFamily="34" charset="0"/>
              </a:rPr>
              <a:t>Transmission through casual contact, such as a handshake or a hug, is unlikely. </a:t>
            </a:r>
            <a:endParaRPr lang="en-GB" sz="2500" i="0" dirty="0">
              <a:effectLst/>
              <a:latin typeface="Gill Sans MT" panose="020B0502020104020203" pitchFamily="34" charset="0"/>
              <a:ea typeface="Calibri" panose="020F0502020204030204" pitchFamily="34" charset="0"/>
              <a:cs typeface="Times New Roman" panose="02020603050405020304" pitchFamily="18" charset="0"/>
            </a:endParaRPr>
          </a:p>
          <a:p>
            <a:pPr marL="63500">
              <a:lnSpc>
                <a:spcPct val="170000"/>
              </a:lnSpc>
              <a:spcBef>
                <a:spcPts val="605"/>
              </a:spcBef>
              <a:spcAft>
                <a:spcPts val="800"/>
              </a:spcAft>
            </a:pPr>
            <a:r>
              <a:rPr lang="en-US" sz="2500" i="0" dirty="0">
                <a:effectLst/>
                <a:latin typeface="Gill Sans MT" panose="020B0502020104020203" pitchFamily="34" charset="0"/>
                <a:ea typeface="Calibri" panose="020F0502020204030204" pitchFamily="34" charset="0"/>
                <a:cs typeface="Calibri" panose="020F0502020204030204" pitchFamily="34" charset="0"/>
              </a:rPr>
              <a:t>Scabies</a:t>
            </a:r>
            <a:r>
              <a:rPr lang="en-US" sz="2500" i="0" spc="-10"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can</a:t>
            </a:r>
            <a:r>
              <a:rPr lang="en-US" sz="2500" i="0" spc="-15"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also</a:t>
            </a:r>
            <a:r>
              <a:rPr lang="en-US" sz="2500" i="0" spc="-15"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spread</a:t>
            </a:r>
            <a:r>
              <a:rPr lang="en-US" sz="2500" i="0" spc="-10"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through</a:t>
            </a:r>
            <a:r>
              <a:rPr lang="en-US" sz="2500" i="0" spc="-15"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contact</a:t>
            </a:r>
            <a:r>
              <a:rPr lang="en-US" sz="2500" i="0" spc="-20"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with</a:t>
            </a:r>
            <a:r>
              <a:rPr lang="en-US" sz="2500" i="0" spc="-10"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the</a:t>
            </a:r>
            <a:r>
              <a:rPr lang="en-US" sz="2500" i="0" spc="-10"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clothes,</a:t>
            </a:r>
            <a:r>
              <a:rPr lang="en-US" sz="2500" i="0" spc="-5"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bedding,</a:t>
            </a:r>
            <a:r>
              <a:rPr lang="en-US" sz="2500" i="0" spc="-10"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or</a:t>
            </a:r>
            <a:r>
              <a:rPr lang="en-US" sz="2500" i="0" spc="-25"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towels</a:t>
            </a:r>
            <a:r>
              <a:rPr lang="en-US" sz="2500" i="0" spc="-20"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of</a:t>
            </a:r>
            <a:r>
              <a:rPr lang="en-US" sz="2500" i="0" spc="-10"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someone</a:t>
            </a:r>
            <a:r>
              <a:rPr lang="en-US" sz="2500" i="0" spc="-10"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who</a:t>
            </a:r>
            <a:r>
              <a:rPr lang="en-US" sz="2500" i="0" spc="-5" dirty="0">
                <a:effectLst/>
                <a:latin typeface="Gill Sans MT" panose="020B0502020104020203" pitchFamily="34" charset="0"/>
                <a:ea typeface="Calibri" panose="020F0502020204030204" pitchFamily="34" charset="0"/>
                <a:cs typeface="Calibri" panose="020F0502020204030204" pitchFamily="34" charset="0"/>
              </a:rPr>
              <a:t> </a:t>
            </a:r>
            <a:r>
              <a:rPr lang="en-US" sz="2500" i="0" dirty="0">
                <a:effectLst/>
                <a:latin typeface="Gill Sans MT" panose="020B0502020104020203" pitchFamily="34" charset="0"/>
                <a:ea typeface="Calibri" panose="020F0502020204030204" pitchFamily="34" charset="0"/>
                <a:cs typeface="Calibri" panose="020F0502020204030204" pitchFamily="34" charset="0"/>
              </a:rPr>
              <a:t>has </a:t>
            </a:r>
            <a:r>
              <a:rPr lang="en-US" sz="2500" i="0" spc="-10" dirty="0">
                <a:effectLst/>
                <a:latin typeface="Gill Sans MT" panose="020B0502020104020203" pitchFamily="34" charset="0"/>
                <a:ea typeface="Calibri" panose="020F0502020204030204" pitchFamily="34" charset="0"/>
                <a:cs typeface="Calibri" panose="020F0502020204030204" pitchFamily="34" charset="0"/>
              </a:rPr>
              <a:t>scabies.</a:t>
            </a:r>
            <a:endParaRPr lang="en-GB" sz="2500" i="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FC736E0C-C036-4ABF-8831-E5941A3403D0}"/>
              </a:ext>
            </a:extLst>
          </p:cNvPr>
          <p:cNvSpPr>
            <a:spLocks noGrp="1"/>
          </p:cNvSpPr>
          <p:nvPr>
            <p:ph type="body" sz="quarter" idx="10"/>
          </p:nvPr>
        </p:nvSpPr>
        <p:spPr>
          <a:xfrm>
            <a:off x="3584449" y="4366396"/>
            <a:ext cx="2907792" cy="400673"/>
          </a:xfrm>
        </p:spPr>
        <p:txBody>
          <a:bodyPr/>
          <a:lstStyle/>
          <a:p>
            <a:r>
              <a:rPr lang="en-US" sz="1600" dirty="0">
                <a:ea typeface="Calibri" panose="020F0502020204030204" pitchFamily="34" charset="0"/>
                <a:cs typeface="Calibri" panose="020F0502020204030204" pitchFamily="34" charset="0"/>
              </a:rPr>
              <a:t>S</a:t>
            </a:r>
            <a:r>
              <a:rPr lang="en-US" sz="1600" b="1" dirty="0">
                <a:effectLst/>
                <a:ea typeface="Calibri" panose="020F0502020204030204" pitchFamily="34" charset="0"/>
                <a:cs typeface="Calibri" panose="020F0502020204030204" pitchFamily="34" charset="0"/>
              </a:rPr>
              <a:t>igns</a:t>
            </a:r>
            <a:r>
              <a:rPr lang="en-US" sz="1600" b="1" spc="-10" dirty="0">
                <a:effectLst/>
                <a:ea typeface="Calibri" panose="020F0502020204030204" pitchFamily="34" charset="0"/>
                <a:cs typeface="Calibri" panose="020F0502020204030204" pitchFamily="34" charset="0"/>
              </a:rPr>
              <a:t> </a:t>
            </a:r>
            <a:r>
              <a:rPr lang="en-US" sz="1600" b="1" dirty="0">
                <a:effectLst/>
                <a:ea typeface="Calibri" panose="020F0502020204030204" pitchFamily="34" charset="0"/>
                <a:cs typeface="Calibri" panose="020F0502020204030204" pitchFamily="34" charset="0"/>
              </a:rPr>
              <a:t>and</a:t>
            </a:r>
            <a:r>
              <a:rPr lang="en-US" sz="1600" b="1" spc="-20" dirty="0">
                <a:effectLst/>
                <a:ea typeface="Calibri" panose="020F0502020204030204" pitchFamily="34" charset="0"/>
                <a:cs typeface="Calibri" panose="020F0502020204030204" pitchFamily="34" charset="0"/>
              </a:rPr>
              <a:t> </a:t>
            </a:r>
            <a:r>
              <a:rPr lang="en-US" sz="1600" b="1" dirty="0">
                <a:effectLst/>
                <a:ea typeface="Calibri" panose="020F0502020204030204" pitchFamily="34" charset="0"/>
                <a:cs typeface="Calibri" panose="020F0502020204030204" pitchFamily="34" charset="0"/>
              </a:rPr>
              <a:t>symptoms</a:t>
            </a:r>
            <a:r>
              <a:rPr lang="en-US" sz="1600" b="1" spc="-10" dirty="0">
                <a:effectLst/>
                <a:ea typeface="Calibri" panose="020F0502020204030204" pitchFamily="34" charset="0"/>
                <a:cs typeface="Calibri" panose="020F0502020204030204" pitchFamily="34" charset="0"/>
              </a:rPr>
              <a:t> </a:t>
            </a:r>
            <a:endParaRPr lang="en-US" sz="1600" dirty="0"/>
          </a:p>
        </p:txBody>
      </p:sp>
      <p:sp>
        <p:nvSpPr>
          <p:cNvPr id="76" name="Text Placeholder 75">
            <a:extLst>
              <a:ext uri="{FF2B5EF4-FFF2-40B4-BE49-F238E27FC236}">
                <a16:creationId xmlns:a16="http://schemas.microsoft.com/office/drawing/2014/main" id="{070AAC54-81EE-49D2-8D11-BE4ED24B5AAE}"/>
              </a:ext>
            </a:extLst>
          </p:cNvPr>
          <p:cNvSpPr>
            <a:spLocks noGrp="1"/>
          </p:cNvSpPr>
          <p:nvPr>
            <p:ph type="body" sz="quarter" idx="20"/>
          </p:nvPr>
        </p:nvSpPr>
        <p:spPr>
          <a:xfrm>
            <a:off x="6981508" y="307772"/>
            <a:ext cx="2816225" cy="1554480"/>
          </a:xfrm>
        </p:spPr>
        <p:txBody>
          <a:bodyPr/>
          <a:lstStyle/>
          <a:p>
            <a:r>
              <a:rPr lang="en-US" sz="4000" dirty="0">
                <a:solidFill>
                  <a:schemeClr val="tx1"/>
                </a:solidFill>
              </a:rPr>
              <a:t>Scabies leaflet</a:t>
            </a:r>
          </a:p>
        </p:txBody>
      </p:sp>
      <p:cxnSp>
        <p:nvCxnSpPr>
          <p:cNvPr id="98" name="Straight Connector 97">
            <a:extLst>
              <a:ext uri="{FF2B5EF4-FFF2-40B4-BE49-F238E27FC236}">
                <a16:creationId xmlns:a16="http://schemas.microsoft.com/office/drawing/2014/main" id="{23CD3EF2-0634-42FE-B8ED-4482390855C1}"/>
              </a:ext>
              <a:ext uri="{C183D7F6-B498-43B3-948B-1728B52AA6E4}">
                <adec:decorative xmlns:adec="http://schemas.microsoft.com/office/drawing/2017/decorative" val="1"/>
              </a:ext>
            </a:extLst>
          </p:cNvPr>
          <p:cNvCxnSpPr>
            <a:cxnSpLocks/>
          </p:cNvCxnSpPr>
          <p:nvPr/>
        </p:nvCxnSpPr>
        <p:spPr>
          <a:xfrm>
            <a:off x="7932420" y="1862252"/>
            <a:ext cx="914400" cy="0"/>
          </a:xfrm>
          <a:prstGeom prst="line">
            <a:avLst/>
          </a:prstGeom>
          <a:ln w="6032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7FA1EA6-72BF-4465-A505-C837239755F3}"/>
              </a:ext>
            </a:extLst>
          </p:cNvPr>
          <p:cNvSpPr>
            <a:spLocks noGrp="1"/>
          </p:cNvSpPr>
          <p:nvPr>
            <p:ph type="body" sz="quarter" idx="11"/>
          </p:nvPr>
        </p:nvSpPr>
        <p:spPr/>
        <p:txBody>
          <a:bodyPr>
            <a:normAutofit/>
          </a:bodyPr>
          <a:lstStyle/>
          <a:p>
            <a:pPr>
              <a:spcAft>
                <a:spcPts val="600"/>
              </a:spcAft>
            </a:pPr>
            <a:r>
              <a:rPr lang="en-GB" dirty="0"/>
              <a:t>Scabies is an infestation of the skin caused by a parasitic mite. The mites burrow under the top layer of the skin and lay eggs. The body’s immune system reacts to the mite’s droppings and saliva resulting in an immune reaction, which produces an intense itching. </a:t>
            </a:r>
          </a:p>
          <a:p>
            <a:r>
              <a:rPr lang="en-GB" b="1" dirty="0"/>
              <a:t>Scabies is contagious, meaning it spreads from person to person through close contact.</a:t>
            </a:r>
          </a:p>
          <a:p>
            <a:endParaRPr lang="en-GB" dirty="0"/>
          </a:p>
        </p:txBody>
      </p:sp>
      <p:sp>
        <p:nvSpPr>
          <p:cNvPr id="12" name="TextBox 11">
            <a:extLst>
              <a:ext uri="{FF2B5EF4-FFF2-40B4-BE49-F238E27FC236}">
                <a16:creationId xmlns:a16="http://schemas.microsoft.com/office/drawing/2014/main" id="{DD7DAB47-FA4C-ACC6-CC57-0A1398436B28}"/>
              </a:ext>
            </a:extLst>
          </p:cNvPr>
          <p:cNvSpPr txBox="1"/>
          <p:nvPr/>
        </p:nvSpPr>
        <p:spPr>
          <a:xfrm>
            <a:off x="3497815" y="4903534"/>
            <a:ext cx="2994426" cy="2501647"/>
          </a:xfrm>
          <a:prstGeom prst="rect">
            <a:avLst/>
          </a:prstGeom>
          <a:noFill/>
        </p:spPr>
        <p:txBody>
          <a:bodyPr wrap="square">
            <a:spAutoFit/>
          </a:bodyPr>
          <a:lstStyle/>
          <a:p>
            <a:pPr marL="171450" indent="-171450">
              <a:lnSpc>
                <a:spcPct val="150000"/>
              </a:lnSpc>
              <a:spcAft>
                <a:spcPts val="600"/>
              </a:spcAft>
              <a:buFont typeface="Arial" panose="020B0604020202020204" pitchFamily="34" charset="0"/>
              <a:buChar char="•"/>
            </a:pPr>
            <a:r>
              <a:rPr lang="en-GB" sz="1100" dirty="0">
                <a:solidFill>
                  <a:schemeClr val="bg1"/>
                </a:solidFill>
              </a:rPr>
              <a:t>Intense itching, especially at night, that may affect most of the body or be limited to certain areas, commonly between fingers and toes, wrists, armpits, inner elbows, waist, groin, and buttocks.</a:t>
            </a:r>
          </a:p>
          <a:p>
            <a:pPr marL="171450" indent="-171450">
              <a:lnSpc>
                <a:spcPct val="150000"/>
              </a:lnSpc>
              <a:spcAft>
                <a:spcPts val="600"/>
              </a:spcAft>
              <a:buFont typeface="Arial" panose="020B0604020202020204" pitchFamily="34" charset="0"/>
              <a:buChar char="•"/>
            </a:pPr>
            <a:r>
              <a:rPr lang="en-GB" sz="1100" dirty="0">
                <a:solidFill>
                  <a:schemeClr val="bg1"/>
                </a:solidFill>
              </a:rPr>
              <a:t>A rash or skin irritation that looks like red or brown bumps, blisters, pimples, </a:t>
            </a:r>
          </a:p>
          <a:p>
            <a:pPr marL="171450" indent="-171450">
              <a:lnSpc>
                <a:spcPct val="150000"/>
              </a:lnSpc>
              <a:spcAft>
                <a:spcPts val="600"/>
              </a:spcAft>
              <a:buFont typeface="Arial" panose="020B0604020202020204" pitchFamily="34" charset="0"/>
              <a:buChar char="•"/>
            </a:pPr>
            <a:r>
              <a:rPr lang="en-GB" sz="1100" dirty="0">
                <a:solidFill>
                  <a:schemeClr val="bg1"/>
                </a:solidFill>
              </a:rPr>
              <a:t>Mite burrows on the skin with a zigzag or "S" pattern </a:t>
            </a:r>
          </a:p>
        </p:txBody>
      </p:sp>
      <p:pic>
        <p:nvPicPr>
          <p:cNvPr id="9" name="Picture Placeholder 8">
            <a:extLst>
              <a:ext uri="{FF2B5EF4-FFF2-40B4-BE49-F238E27FC236}">
                <a16:creationId xmlns:a16="http://schemas.microsoft.com/office/drawing/2014/main" id="{DF9D68B6-4FCE-74A3-990C-67495956716C}"/>
              </a:ext>
            </a:extLst>
          </p:cNvPr>
          <p:cNvPicPr>
            <a:picLocks noGrp="1" noChangeAspect="1"/>
          </p:cNvPicPr>
          <p:nvPr>
            <p:ph type="pic" sz="quarter" idx="13"/>
          </p:nvPr>
        </p:nvPicPr>
        <p:blipFill>
          <a:blip r:embed="rId3"/>
          <a:srcRect t="9911" b="9911"/>
          <a:stretch>
            <a:fillRect/>
          </a:stretch>
        </p:blipFill>
        <p:spPr>
          <a:xfrm>
            <a:off x="0" y="3886200"/>
            <a:ext cx="3355847" cy="3886200"/>
          </a:xfrm>
          <a:prstGeom prst="rect">
            <a:avLst/>
          </a:prstGeom>
        </p:spPr>
      </p:pic>
    </p:spTree>
    <p:extLst>
      <p:ext uri="{BB962C8B-B14F-4D97-AF65-F5344CB8AC3E}">
        <p14:creationId xmlns:p14="http://schemas.microsoft.com/office/powerpoint/2010/main" val="321238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AE8ECC5-AD3F-4E60-AB4A-8D1BA17C43D7}"/>
              </a:ext>
            </a:extLst>
          </p:cNvPr>
          <p:cNvSpPr>
            <a:spLocks noGrp="1"/>
          </p:cNvSpPr>
          <p:nvPr>
            <p:ph type="body" sz="quarter" idx="18"/>
          </p:nvPr>
        </p:nvSpPr>
        <p:spPr>
          <a:xfrm>
            <a:off x="258763" y="4441686"/>
            <a:ext cx="2907792" cy="365760"/>
          </a:xfrm>
        </p:spPr>
        <p:txBody>
          <a:bodyPr/>
          <a:lstStyle/>
          <a:p>
            <a:r>
              <a:rPr lang="en-US" sz="1600" b="1" dirty="0">
                <a:effectLst/>
                <a:ea typeface="Calibri" panose="020F0502020204030204" pitchFamily="34" charset="0"/>
                <a:cs typeface="Calibri" panose="020F0502020204030204" pitchFamily="34" charset="0"/>
              </a:rPr>
              <a:t>How is scabies treated?</a:t>
            </a:r>
            <a:endParaRPr lang="en-US" sz="1800" dirty="0"/>
          </a:p>
        </p:txBody>
      </p:sp>
      <p:sp>
        <p:nvSpPr>
          <p:cNvPr id="15" name="Text Placeholder 14">
            <a:extLst>
              <a:ext uri="{FF2B5EF4-FFF2-40B4-BE49-F238E27FC236}">
                <a16:creationId xmlns:a16="http://schemas.microsoft.com/office/drawing/2014/main" id="{68FC0CB1-15EF-4168-AE6F-598C8BA4794B}"/>
              </a:ext>
            </a:extLst>
          </p:cNvPr>
          <p:cNvSpPr>
            <a:spLocks noGrp="1"/>
          </p:cNvSpPr>
          <p:nvPr>
            <p:ph type="body" sz="quarter" idx="20"/>
          </p:nvPr>
        </p:nvSpPr>
        <p:spPr>
          <a:xfrm>
            <a:off x="258763" y="4807447"/>
            <a:ext cx="2898775" cy="2755404"/>
          </a:xfrm>
        </p:spPr>
        <p:txBody>
          <a:bodyPr/>
          <a:lstStyle/>
          <a:p>
            <a:pPr>
              <a:spcBef>
                <a:spcPts val="0"/>
              </a:spcBef>
              <a:spcAft>
                <a:spcPts val="1200"/>
              </a:spcAft>
            </a:pPr>
            <a:r>
              <a:rPr lang="en-GB" dirty="0"/>
              <a:t>Cream is applied to the body on 2 occasions, 7 days apart. Permethrin 5% cream is the first line treatment.</a:t>
            </a:r>
          </a:p>
          <a:p>
            <a:pPr>
              <a:spcBef>
                <a:spcPts val="0"/>
              </a:spcBef>
              <a:spcAft>
                <a:spcPts val="400"/>
              </a:spcAft>
            </a:pPr>
            <a:r>
              <a:rPr lang="en-GB" dirty="0"/>
              <a:t>Affected individuals do not need to exclude from school or work but should avoid close physical contact with other people until 24-hours after first treatment. </a:t>
            </a:r>
          </a:p>
          <a:p>
            <a:pPr>
              <a:spcBef>
                <a:spcPts val="0"/>
              </a:spcBef>
              <a:spcAft>
                <a:spcPts val="400"/>
              </a:spcAft>
            </a:pPr>
            <a:r>
              <a:rPr lang="en-GB" dirty="0"/>
              <a:t>It is essential that all close contacts, e.g. household members and sexual partners. are treated at the same time to prevent reinfestation.</a:t>
            </a:r>
          </a:p>
          <a:p>
            <a:pPr>
              <a:spcBef>
                <a:spcPts val="0"/>
              </a:spcBef>
              <a:spcAft>
                <a:spcPts val="400"/>
              </a:spcAft>
            </a:pPr>
            <a:endParaRPr lang="en-GB" dirty="0"/>
          </a:p>
        </p:txBody>
      </p:sp>
      <p:pic>
        <p:nvPicPr>
          <p:cNvPr id="31" name="Picture Placeholder 29" descr="group of people high fiving">
            <a:extLst>
              <a:ext uri="{FF2B5EF4-FFF2-40B4-BE49-F238E27FC236}">
                <a16:creationId xmlns:a16="http://schemas.microsoft.com/office/drawing/2014/main" id="{B626F6EF-44F0-4BA0-A674-467E12A5CB80}"/>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t="331" b="331"/>
          <a:stretch/>
        </p:blipFill>
        <p:spPr>
          <a:xfrm>
            <a:off x="3347865" y="5520027"/>
            <a:ext cx="6710535" cy="2252372"/>
          </a:xfrm>
        </p:spPr>
      </p:pic>
      <p:pic>
        <p:nvPicPr>
          <p:cNvPr id="16" name="Picture Placeholder 15">
            <a:extLst>
              <a:ext uri="{FF2B5EF4-FFF2-40B4-BE49-F238E27FC236}">
                <a16:creationId xmlns:a16="http://schemas.microsoft.com/office/drawing/2014/main" id="{B46EB5DF-943F-EC12-3878-066E94235349}"/>
              </a:ext>
            </a:extLst>
          </p:cNvPr>
          <p:cNvPicPr>
            <a:picLocks noGrp="1" noChangeAspect="1"/>
          </p:cNvPicPr>
          <p:nvPr>
            <p:ph type="pic" sz="quarter" idx="13"/>
          </p:nvPr>
        </p:nvPicPr>
        <p:blipFill>
          <a:blip r:embed="rId4"/>
          <a:srcRect l="21378" r="21378"/>
          <a:stretch>
            <a:fillRect/>
          </a:stretch>
        </p:blipFill>
        <p:spPr>
          <a:xfrm>
            <a:off x="0" y="-21051"/>
            <a:ext cx="3366000" cy="3907251"/>
          </a:xfrm>
          <a:prstGeom prst="rect">
            <a:avLst/>
          </a:prstGeom>
        </p:spPr>
      </p:pic>
      <p:sp>
        <p:nvSpPr>
          <p:cNvPr id="9" name="Title 8">
            <a:extLst>
              <a:ext uri="{FF2B5EF4-FFF2-40B4-BE49-F238E27FC236}">
                <a16:creationId xmlns:a16="http://schemas.microsoft.com/office/drawing/2014/main" id="{420EEC90-1247-F871-E4DC-AD4D97CE6B91}"/>
              </a:ext>
            </a:extLst>
          </p:cNvPr>
          <p:cNvSpPr>
            <a:spLocks noGrp="1"/>
          </p:cNvSpPr>
          <p:nvPr>
            <p:ph type="ctrTitle"/>
          </p:nvPr>
        </p:nvSpPr>
        <p:spPr>
          <a:xfrm>
            <a:off x="3604420" y="218209"/>
            <a:ext cx="3098711" cy="311727"/>
          </a:xfrm>
        </p:spPr>
        <p:txBody>
          <a:bodyPr/>
          <a:lstStyle/>
          <a:p>
            <a:r>
              <a:rPr lang="en-GB" sz="1600" dirty="0"/>
              <a:t>How do I apply the cream?</a:t>
            </a:r>
            <a:br>
              <a:rPr lang="en-US" sz="1600" dirty="0"/>
            </a:br>
            <a:endParaRPr lang="en-GB" sz="1600" dirty="0"/>
          </a:p>
        </p:txBody>
      </p:sp>
      <p:sp>
        <p:nvSpPr>
          <p:cNvPr id="11" name="Text Placeholder 10">
            <a:extLst>
              <a:ext uri="{FF2B5EF4-FFF2-40B4-BE49-F238E27FC236}">
                <a16:creationId xmlns:a16="http://schemas.microsoft.com/office/drawing/2014/main" id="{06B8A50F-4A59-102C-A08D-99DFB75083AE}"/>
              </a:ext>
            </a:extLst>
          </p:cNvPr>
          <p:cNvSpPr>
            <a:spLocks noGrp="1"/>
          </p:cNvSpPr>
          <p:nvPr>
            <p:ph type="body" sz="quarter" idx="11"/>
          </p:nvPr>
        </p:nvSpPr>
        <p:spPr>
          <a:xfrm>
            <a:off x="3604419" y="768485"/>
            <a:ext cx="3098712" cy="3513059"/>
          </a:xfrm>
        </p:spPr>
        <p:txBody>
          <a:bodyPr>
            <a:noAutofit/>
          </a:bodyPr>
          <a:lstStyle/>
          <a:p>
            <a:pPr marL="63500" marR="87630" lvl="0" algn="l" defTabSz="450430" rtl="0" eaLnBrk="1" fontAlgn="auto" latinLnBrk="0" hangingPunct="1">
              <a:spcBef>
                <a:spcPts val="600"/>
              </a:spcBef>
              <a:buClrTx/>
              <a:buSzTx/>
              <a:tabLst/>
              <a:defRPr/>
            </a:pPr>
            <a:r>
              <a:rPr lang="en-GB" dirty="0"/>
              <a:t>The best time to apply treatment is before bedtime. </a:t>
            </a:r>
            <a:r>
              <a:rPr lang="en-GB" b="1" dirty="0"/>
              <a:t>Do not take a bath/shower immediately prior to applying the cream as this reduces its action on the skin. </a:t>
            </a:r>
            <a:r>
              <a:rPr lang="en-GB" dirty="0"/>
              <a:t>Skin must be dry and cool before cream is applied.</a:t>
            </a:r>
          </a:p>
          <a:p>
            <a:pPr marL="292100" marR="87630" lvl="0" indent="-228600" algn="l" defTabSz="450430" rtl="0" eaLnBrk="1" fontAlgn="auto" latinLnBrk="0" hangingPunct="1">
              <a:spcBef>
                <a:spcPts val="600"/>
              </a:spcBef>
              <a:buClrTx/>
              <a:buSzTx/>
              <a:buFont typeface="Arial" panose="020B0604020202020204" pitchFamily="34" charset="0"/>
              <a:buAutoNum type="arabicPeriod"/>
              <a:tabLst/>
              <a:defRPr/>
            </a:pPr>
            <a:r>
              <a:rPr lang="en-GB" dirty="0"/>
              <a:t>Remove all clothing and jewellery. </a:t>
            </a:r>
          </a:p>
          <a:p>
            <a:pPr marL="292100" marR="87630" lvl="0" indent="-228600" algn="l" defTabSz="450430" rtl="0" eaLnBrk="1" fontAlgn="auto" latinLnBrk="0" hangingPunct="1">
              <a:spcBef>
                <a:spcPts val="600"/>
              </a:spcBef>
              <a:buClrTx/>
              <a:buSzTx/>
              <a:buFont typeface="Arial" panose="020B0604020202020204" pitchFamily="34" charset="0"/>
              <a:buAutoNum type="arabicPeriod"/>
              <a:tabLst/>
              <a:defRPr/>
            </a:pPr>
            <a:r>
              <a:rPr lang="en-GB" dirty="0"/>
              <a:t>Apply thin layer of cream to the whole body – not just where the rash is. </a:t>
            </a:r>
          </a:p>
          <a:p>
            <a:pPr marL="292100" marR="87630" lvl="0" indent="-228600" algn="l" defTabSz="450430" rtl="0" eaLnBrk="1" fontAlgn="auto" latinLnBrk="0" hangingPunct="1">
              <a:spcBef>
                <a:spcPts val="600"/>
              </a:spcBef>
              <a:buClrTx/>
              <a:buSzTx/>
              <a:buFont typeface="Arial" panose="020B0604020202020204" pitchFamily="34" charset="0"/>
              <a:buAutoNum type="arabicPeriod"/>
              <a:tabLst/>
              <a:defRPr/>
            </a:pPr>
            <a:r>
              <a:rPr lang="en-GB" dirty="0"/>
              <a:t>Pay special attention to creases in the skin, between fingers and toes, under nails, armpits, and groin. If hands are washed within 8 hours of application, reapply the cream.</a:t>
            </a:r>
          </a:p>
          <a:p>
            <a:pPr marL="292100" marR="87630" lvl="0" indent="-228600" algn="l" defTabSz="450430" rtl="0" eaLnBrk="1" fontAlgn="auto" latinLnBrk="0" hangingPunct="1">
              <a:spcBef>
                <a:spcPts val="600"/>
              </a:spcBef>
              <a:buClrTx/>
              <a:buSzTx/>
              <a:buFont typeface="Arial" panose="020B0604020202020204" pitchFamily="34" charset="0"/>
              <a:buAutoNum type="arabicPeriod"/>
              <a:tabLst/>
              <a:defRPr/>
            </a:pPr>
            <a:endParaRPr lang="en-GB" dirty="0"/>
          </a:p>
          <a:p>
            <a:pPr marL="292100" marR="87630" lvl="0" indent="-228600" algn="l" defTabSz="450430" rtl="0" eaLnBrk="1" fontAlgn="auto" latinLnBrk="0" hangingPunct="1">
              <a:spcBef>
                <a:spcPts val="600"/>
              </a:spcBef>
              <a:buClrTx/>
              <a:buSzTx/>
              <a:buFont typeface="Arial" panose="020B0604020202020204" pitchFamily="34" charset="0"/>
              <a:buAutoNum type="arabicPeriod"/>
              <a:tabLst/>
              <a:defRPr/>
            </a:pPr>
            <a:endParaRPr kumimoji="0" lang="en-US" b="1" i="0" u="none" strike="noStrike" kern="1200" cap="none" spc="-1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5B6B0D9-EF32-8B25-F1DB-6ECCAB5A4FCA}"/>
              </a:ext>
            </a:extLst>
          </p:cNvPr>
          <p:cNvSpPr txBox="1"/>
          <p:nvPr/>
        </p:nvSpPr>
        <p:spPr>
          <a:xfrm>
            <a:off x="3347866" y="5116351"/>
            <a:ext cx="6728670" cy="2656048"/>
          </a:xfrm>
          <a:prstGeom prst="rect">
            <a:avLst/>
          </a:prstGeom>
          <a:solidFill>
            <a:srgbClr val="FF6600"/>
          </a:solidFill>
        </p:spPr>
        <p:txBody>
          <a:bodyPr wrap="square" rtlCol="0">
            <a:spAutoFit/>
          </a:bodyPr>
          <a:lstStyle/>
          <a:p>
            <a:pPr marL="63500" marR="87630" defTabSz="450430">
              <a:lnSpc>
                <a:spcPct val="170000"/>
              </a:lnSpc>
              <a:spcBef>
                <a:spcPts val="590"/>
              </a:spcBef>
              <a:spcAft>
                <a:spcPts val="600"/>
              </a:spcAft>
              <a:defRPr/>
            </a:pPr>
            <a:r>
              <a:rPr kumimoji="0" lang="en-GB" sz="1600" b="1"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Laundry and Cleaning</a:t>
            </a:r>
          </a:p>
          <a:p>
            <a:pPr marL="342900" marR="171450" lvl="0" indent="-342900">
              <a:lnSpc>
                <a:spcPct val="150000"/>
              </a:lnSpc>
              <a:spcBef>
                <a:spcPts val="600"/>
              </a:spcBef>
              <a:spcAft>
                <a:spcPts val="0"/>
              </a:spcAft>
              <a:buSzPts val="1100"/>
              <a:buFont typeface="Calibri" panose="020F0502020204030204" pitchFamily="34" charset="0"/>
              <a:buAutoNum type="arabicPeriod"/>
              <a:tabLst>
                <a:tab pos="541020" algn="l"/>
                <a:tab pos="542925" algn="l"/>
              </a:tabLst>
            </a:pPr>
            <a:r>
              <a:rPr lang="en-US" sz="1100" spc="0" dirty="0">
                <a:solidFill>
                  <a:schemeClr val="bg1"/>
                </a:solidFill>
                <a:effectLst/>
                <a:ea typeface="Calibri" panose="020F0502020204030204" pitchFamily="34" charset="0"/>
              </a:rPr>
              <a:t>Wash clothes, personal textiles (e.g., slippers, dressing gown</a:t>
            </a:r>
            <a:r>
              <a:rPr lang="en-US" sz="1100" dirty="0">
                <a:solidFill>
                  <a:schemeClr val="bg1"/>
                </a:solidFill>
                <a:ea typeface="Calibri" panose="020F0502020204030204" pitchFamily="34" charset="0"/>
              </a:rPr>
              <a:t>s</a:t>
            </a:r>
            <a:r>
              <a:rPr lang="en-US" sz="1100" spc="0" dirty="0">
                <a:solidFill>
                  <a:schemeClr val="bg1"/>
                </a:solidFill>
                <a:effectLst/>
                <a:ea typeface="Calibri" panose="020F0502020204030204" pitchFamily="34" charset="0"/>
              </a:rPr>
              <a:t>, towels/facecloths), and bed linen of </a:t>
            </a:r>
            <a:r>
              <a:rPr lang="en-US" sz="1100" b="1" spc="0" dirty="0">
                <a:solidFill>
                  <a:schemeClr val="bg1"/>
                </a:solidFill>
                <a:effectLst/>
                <a:ea typeface="Calibri" panose="020F0502020204030204" pitchFamily="34" charset="0"/>
              </a:rPr>
              <a:t>case and contacts </a:t>
            </a:r>
            <a:r>
              <a:rPr lang="en-US" sz="1100" spc="0" dirty="0">
                <a:solidFill>
                  <a:schemeClr val="bg1"/>
                </a:solidFill>
                <a:effectLst/>
                <a:ea typeface="Calibri" panose="020F0502020204030204" pitchFamily="34" charset="0"/>
              </a:rPr>
              <a:t>that have been used in the week before at</a:t>
            </a:r>
            <a:r>
              <a:rPr lang="en-US" sz="1100" spc="-2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a</a:t>
            </a:r>
            <a:r>
              <a:rPr lang="en-US" sz="1100" spc="-2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minimum</a:t>
            </a:r>
            <a:r>
              <a:rPr lang="en-US" sz="1100" spc="-2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of</a:t>
            </a:r>
            <a:r>
              <a:rPr lang="en-US" sz="1100" spc="-2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50°C </a:t>
            </a:r>
            <a:r>
              <a:rPr lang="en-US" sz="1100" i="1" spc="0" dirty="0">
                <a:solidFill>
                  <a:schemeClr val="bg1"/>
                </a:solidFill>
                <a:effectLst/>
                <a:ea typeface="Calibri" panose="020F0502020204030204" pitchFamily="34" charset="0"/>
              </a:rPr>
              <a:t>the</a:t>
            </a:r>
            <a:r>
              <a:rPr lang="en-US" sz="1100" i="1" spc="-25" dirty="0">
                <a:solidFill>
                  <a:schemeClr val="bg1"/>
                </a:solidFill>
                <a:effectLst/>
                <a:ea typeface="Calibri" panose="020F0502020204030204" pitchFamily="34" charset="0"/>
              </a:rPr>
              <a:t> </a:t>
            </a:r>
            <a:r>
              <a:rPr lang="en-US" sz="1100" i="1" spc="0" dirty="0">
                <a:solidFill>
                  <a:schemeClr val="bg1"/>
                </a:solidFill>
                <a:effectLst/>
                <a:ea typeface="Calibri" panose="020F0502020204030204" pitchFamily="34" charset="0"/>
              </a:rPr>
              <a:t>morning</a:t>
            </a:r>
            <a:r>
              <a:rPr lang="en-US" sz="1100" i="1" spc="-15" dirty="0">
                <a:solidFill>
                  <a:schemeClr val="bg1"/>
                </a:solidFill>
                <a:effectLst/>
                <a:ea typeface="Calibri" panose="020F0502020204030204" pitchFamily="34" charset="0"/>
              </a:rPr>
              <a:t> </a:t>
            </a:r>
            <a:r>
              <a:rPr lang="en-US" sz="1100" i="1" spc="0" dirty="0">
                <a:solidFill>
                  <a:schemeClr val="bg1"/>
                </a:solidFill>
                <a:effectLst/>
                <a:ea typeface="Calibri" panose="020F0502020204030204" pitchFamily="34" charset="0"/>
              </a:rPr>
              <a:t>after</a:t>
            </a:r>
            <a:r>
              <a:rPr lang="en-US" sz="1100" i="1" spc="-1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treatment.</a:t>
            </a:r>
            <a:endParaRPr lang="en-GB" sz="1100" spc="0" dirty="0">
              <a:solidFill>
                <a:schemeClr val="bg1"/>
              </a:solidFill>
              <a:effectLst/>
              <a:ea typeface="Calibri" panose="020F0502020204030204" pitchFamily="34" charset="0"/>
            </a:endParaRPr>
          </a:p>
          <a:p>
            <a:pPr marL="342900" marR="171450" lvl="0" indent="-342900">
              <a:lnSpc>
                <a:spcPct val="150000"/>
              </a:lnSpc>
              <a:spcBef>
                <a:spcPts val="610"/>
              </a:spcBef>
              <a:spcAft>
                <a:spcPts val="0"/>
              </a:spcAft>
              <a:buSzPts val="1100"/>
              <a:buFont typeface="Calibri" panose="020F0502020204030204" pitchFamily="34" charset="0"/>
              <a:buAutoNum type="arabicPeriod"/>
              <a:tabLst>
                <a:tab pos="541655" algn="l"/>
              </a:tabLst>
            </a:pPr>
            <a:r>
              <a:rPr lang="en-US" sz="1100" spc="0" dirty="0">
                <a:solidFill>
                  <a:schemeClr val="bg1"/>
                </a:solidFill>
                <a:effectLst/>
                <a:ea typeface="Calibri" panose="020F0502020204030204" pitchFamily="34" charset="0"/>
              </a:rPr>
              <a:t>Tumble</a:t>
            </a:r>
            <a:r>
              <a:rPr lang="en-US" sz="1100" spc="-2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dry</a:t>
            </a:r>
            <a:r>
              <a:rPr lang="en-US" sz="1100" spc="-2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on</a:t>
            </a:r>
            <a:r>
              <a:rPr lang="en-US" sz="1100" spc="-1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a</a:t>
            </a:r>
            <a:r>
              <a:rPr lang="en-US" sz="1100" spc="-1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hot</a:t>
            </a:r>
            <a:r>
              <a:rPr lang="en-US" sz="1100" spc="-1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cycle</a:t>
            </a:r>
            <a:r>
              <a:rPr lang="en-US" sz="1100" spc="-1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for</a:t>
            </a:r>
            <a:r>
              <a:rPr lang="en-US" sz="1100" spc="-1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at</a:t>
            </a:r>
            <a:r>
              <a:rPr lang="en-US" sz="1100" spc="-2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least</a:t>
            </a:r>
            <a:r>
              <a:rPr lang="en-US" sz="1100" spc="-1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10</a:t>
            </a:r>
            <a:r>
              <a:rPr lang="en-US" sz="1100" spc="-2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minutes</a:t>
            </a:r>
            <a:r>
              <a:rPr lang="en-US" sz="1100" spc="-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if</a:t>
            </a:r>
            <a:r>
              <a:rPr lang="en-US" sz="1100" spc="-10" dirty="0">
                <a:solidFill>
                  <a:schemeClr val="bg1"/>
                </a:solidFill>
                <a:effectLst/>
                <a:ea typeface="Calibri" panose="020F0502020204030204" pitchFamily="34" charset="0"/>
              </a:rPr>
              <a:t> </a:t>
            </a:r>
            <a:r>
              <a:rPr lang="en-GB" sz="1100" spc="-10" dirty="0">
                <a:solidFill>
                  <a:schemeClr val="bg1"/>
                </a:solidFill>
                <a:effectLst/>
                <a:ea typeface="Calibri" panose="020F0502020204030204" pitchFamily="34" charset="0"/>
              </a:rPr>
              <a:t> a hot wash has not been carried out.</a:t>
            </a:r>
            <a:endParaRPr lang="en-GB" sz="1100" spc="0" dirty="0">
              <a:solidFill>
                <a:schemeClr val="bg1"/>
              </a:solidFill>
              <a:effectLst/>
              <a:ea typeface="Calibri" panose="020F0502020204030204" pitchFamily="34" charset="0"/>
            </a:endParaRPr>
          </a:p>
          <a:p>
            <a:pPr marL="342900" marR="171450" lvl="0" indent="-342900">
              <a:lnSpc>
                <a:spcPct val="150000"/>
              </a:lnSpc>
              <a:spcBef>
                <a:spcPts val="685"/>
              </a:spcBef>
              <a:spcAft>
                <a:spcPts val="600"/>
              </a:spcAft>
              <a:buSzPts val="1100"/>
              <a:buFont typeface="Calibri" panose="020F0502020204030204" pitchFamily="34" charset="0"/>
              <a:buAutoNum type="arabicPeriod"/>
              <a:tabLst>
                <a:tab pos="541020" algn="l"/>
                <a:tab pos="542925" algn="l"/>
              </a:tabLst>
            </a:pPr>
            <a:r>
              <a:rPr lang="en-US" sz="1100" spc="0" dirty="0">
                <a:solidFill>
                  <a:schemeClr val="bg1"/>
                </a:solidFill>
                <a:effectLst/>
                <a:ea typeface="Calibri" panose="020F0502020204030204" pitchFamily="34" charset="0"/>
              </a:rPr>
              <a:t>Items</a:t>
            </a:r>
            <a:r>
              <a:rPr lang="en-US" sz="1100" spc="-3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that</a:t>
            </a:r>
            <a:r>
              <a:rPr lang="en-US" sz="1100" spc="-30"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cannot</a:t>
            </a:r>
            <a:r>
              <a:rPr lang="en-US" sz="1100" spc="-2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be</a:t>
            </a:r>
            <a:r>
              <a:rPr lang="en-US" sz="1100" spc="-2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washed</a:t>
            </a:r>
            <a:r>
              <a:rPr lang="en-US" sz="1100" spc="-1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e.g.,</a:t>
            </a:r>
            <a:r>
              <a:rPr lang="en-US" sz="1100" spc="-1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pillows/cushions</a:t>
            </a:r>
            <a:r>
              <a:rPr lang="en-US" sz="1100" spc="-15" dirty="0">
                <a:solidFill>
                  <a:schemeClr val="bg1"/>
                </a:solidFill>
                <a:effectLst/>
                <a:ea typeface="Calibri" panose="020F0502020204030204" pitchFamily="34" charset="0"/>
              </a:rPr>
              <a:t> should be </a:t>
            </a:r>
            <a:r>
              <a:rPr lang="en-US" sz="1100" spc="0" dirty="0">
                <a:solidFill>
                  <a:schemeClr val="bg1"/>
                </a:solidFill>
                <a:effectLst/>
                <a:ea typeface="Calibri" panose="020F0502020204030204" pitchFamily="34" charset="0"/>
              </a:rPr>
              <a:t>placed</a:t>
            </a:r>
            <a:r>
              <a:rPr lang="en-US" sz="1100" spc="-1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in</a:t>
            </a:r>
            <a:r>
              <a:rPr lang="en-US" sz="1100" spc="-25" dirty="0">
                <a:solidFill>
                  <a:schemeClr val="bg1"/>
                </a:solidFill>
                <a:effectLst/>
                <a:ea typeface="Calibri" panose="020F0502020204030204" pitchFamily="34" charset="0"/>
              </a:rPr>
              <a:t> </a:t>
            </a:r>
            <a:r>
              <a:rPr lang="en-US" sz="1100" spc="0" dirty="0">
                <a:solidFill>
                  <a:schemeClr val="bg1"/>
                </a:solidFill>
                <a:effectLst/>
                <a:ea typeface="Calibri" panose="020F0502020204030204" pitchFamily="34" charset="0"/>
              </a:rPr>
              <a:t>sealed plastic bag for 4 days.</a:t>
            </a:r>
            <a:endParaRPr lang="en-GB" sz="1100" spc="0" dirty="0">
              <a:solidFill>
                <a:schemeClr val="bg1"/>
              </a:solidFill>
              <a:effectLst/>
              <a:ea typeface="Calibri" panose="020F0502020204030204" pitchFamily="34" charset="0"/>
            </a:endParaRPr>
          </a:p>
          <a:p>
            <a:pPr marL="342900" marR="171450" lvl="0" indent="-342900">
              <a:lnSpc>
                <a:spcPct val="150000"/>
              </a:lnSpc>
              <a:buSzPts val="1100"/>
              <a:buFont typeface="Calibri" panose="020F0502020204030204" pitchFamily="34" charset="0"/>
              <a:buAutoNum type="arabicPeriod"/>
            </a:pPr>
            <a:r>
              <a:rPr lang="en-GB" sz="1100" dirty="0">
                <a:solidFill>
                  <a:schemeClr val="bg1"/>
                </a:solidFill>
                <a:ea typeface="Times New Roman" panose="02020603050405020304" pitchFamily="18" charset="0"/>
                <a:cs typeface="Calibri" panose="020F0502020204030204" pitchFamily="34" charset="0"/>
              </a:rPr>
              <a:t>Vacuum furniture, carpets, and mattresses for at least three days after treatment and clean hard surfaces with warm water and detergent.</a:t>
            </a:r>
          </a:p>
          <a:p>
            <a:pPr marR="171450" lvl="0">
              <a:lnSpc>
                <a:spcPct val="150000"/>
              </a:lnSpc>
              <a:buSzPts val="1100"/>
            </a:pPr>
            <a:endParaRPr lang="en-GB" sz="1100" spc="0" dirty="0">
              <a:solidFill>
                <a:schemeClr val="bg1"/>
              </a:solidFill>
              <a:effectLst/>
              <a:ea typeface="Times New Roman" panose="02020603050405020304" pitchFamily="18" charset="0"/>
              <a:cs typeface="Calibri" panose="020F0502020204030204" pitchFamily="34" charset="0"/>
            </a:endParaRPr>
          </a:p>
        </p:txBody>
      </p:sp>
      <p:sp>
        <p:nvSpPr>
          <p:cNvPr id="2" name="Text Placeholder 10">
            <a:extLst>
              <a:ext uri="{FF2B5EF4-FFF2-40B4-BE49-F238E27FC236}">
                <a16:creationId xmlns:a16="http://schemas.microsoft.com/office/drawing/2014/main" id="{E82F9237-093D-BCFB-862E-E6FBBCC4230E}"/>
              </a:ext>
            </a:extLst>
          </p:cNvPr>
          <p:cNvSpPr txBox="1">
            <a:spLocks/>
          </p:cNvSpPr>
          <p:nvPr/>
        </p:nvSpPr>
        <p:spPr>
          <a:xfrm>
            <a:off x="6843932" y="290945"/>
            <a:ext cx="3098712" cy="3708560"/>
          </a:xfrm>
          <a:prstGeom prst="rect">
            <a:avLst/>
          </a:prstGeom>
        </p:spPr>
        <p:txBody>
          <a:bodyPr vert="horz" lIns="0" tIns="45720" rIns="45720" bIns="45720" rtlCol="0">
            <a:noAutofit/>
          </a:bodyPr>
          <a:lstStyle>
            <a:lvl1pPr marL="0" indent="0" algn="l" defTabSz="450430" rtl="0" eaLnBrk="1" latinLnBrk="0" hangingPunct="1">
              <a:lnSpc>
                <a:spcPct val="150000"/>
              </a:lnSpc>
              <a:spcBef>
                <a:spcPts val="1000"/>
              </a:spcBef>
              <a:buFont typeface="Arial" panose="020B0604020202020204" pitchFamily="34" charset="0"/>
              <a:buNone/>
              <a:defRPr lang="en-US" sz="1100" b="0" kern="1200" spc="0" baseline="0" dirty="0">
                <a:solidFill>
                  <a:schemeClr val="tx1">
                    <a:lumMod val="75000"/>
                    <a:lumOff val="25000"/>
                  </a:schemeClr>
                </a:solidFill>
                <a:latin typeface="+mn-lt"/>
                <a:ea typeface="+mn-ea"/>
                <a:cs typeface="+mn-cs"/>
              </a:defRPr>
            </a:lvl1pPr>
            <a:lvl2pPr marL="800100" indent="-342900" algn="l" defTabSz="450430" rtl="0" eaLnBrk="1" latinLnBrk="0" hangingPunct="1">
              <a:lnSpc>
                <a:spcPct val="150000"/>
              </a:lnSpc>
              <a:spcBef>
                <a:spcPts val="0"/>
              </a:spcBef>
              <a:buFont typeface="Arial" panose="020B0604020202020204" pitchFamily="34" charset="0"/>
              <a:buChar char="•"/>
              <a:defRPr lang="en-US" sz="2400" kern="1200" dirty="0" smtClean="0">
                <a:solidFill>
                  <a:schemeClr val="tx1">
                    <a:lumMod val="75000"/>
                    <a:lumOff val="25000"/>
                  </a:schemeClr>
                </a:solidFill>
                <a:latin typeface="+mn-lt"/>
                <a:ea typeface="+mn-ea"/>
                <a:cs typeface="+mn-cs"/>
              </a:defRPr>
            </a:lvl2pPr>
            <a:lvl3pPr marL="1257300" indent="-342900" algn="l" defTabSz="450430" rtl="0" eaLnBrk="1" latinLnBrk="0" hangingPunct="1">
              <a:lnSpc>
                <a:spcPct val="150000"/>
              </a:lnSpc>
              <a:spcBef>
                <a:spcPts val="0"/>
              </a:spcBef>
              <a:buFont typeface="Arial" panose="020B0604020202020204" pitchFamily="34" charset="0"/>
              <a:buChar char="•"/>
              <a:defRPr lang="en-US" sz="2000" kern="1200" dirty="0" smtClean="0">
                <a:solidFill>
                  <a:schemeClr val="tx1">
                    <a:lumMod val="75000"/>
                    <a:lumOff val="25000"/>
                  </a:schemeClr>
                </a:solidFill>
                <a:latin typeface="+mn-lt"/>
                <a:ea typeface="+mn-ea"/>
                <a:cs typeface="+mn-cs"/>
              </a:defRPr>
            </a:lvl3pPr>
            <a:lvl4pPr marL="1657350" indent="-285750" algn="l" defTabSz="450430" rtl="0" eaLnBrk="1" latinLnBrk="0" hangingPunct="1">
              <a:lnSpc>
                <a:spcPct val="150000"/>
              </a:lnSpc>
              <a:spcBef>
                <a:spcPts val="0"/>
              </a:spcBef>
              <a:buFont typeface="Arial" panose="020B0604020202020204" pitchFamily="34" charset="0"/>
              <a:buChar char="•"/>
              <a:defRPr lang="en-US" sz="1800" kern="1200" dirty="0" smtClean="0">
                <a:solidFill>
                  <a:schemeClr val="tx1">
                    <a:lumMod val="75000"/>
                    <a:lumOff val="25000"/>
                  </a:schemeClr>
                </a:solidFill>
                <a:latin typeface="+mn-lt"/>
                <a:ea typeface="+mn-ea"/>
                <a:cs typeface="+mn-cs"/>
              </a:defRPr>
            </a:lvl4pPr>
            <a:lvl5pPr marL="2114550" indent="-285750" algn="l" defTabSz="450430" rtl="0" eaLnBrk="1" latinLnBrk="0" hangingPunct="1">
              <a:lnSpc>
                <a:spcPct val="150000"/>
              </a:lnSpc>
              <a:spcBef>
                <a:spcPts val="0"/>
              </a:spcBef>
              <a:buFont typeface="Arial" panose="020B0604020202020204" pitchFamily="34" charset="0"/>
              <a:buChar char="•"/>
              <a:defRPr lang="en-US" sz="1800" kern="1200" dirty="0">
                <a:solidFill>
                  <a:schemeClr val="tx1">
                    <a:lumMod val="75000"/>
                    <a:lumOff val="25000"/>
                  </a:schemeClr>
                </a:solidFill>
                <a:latin typeface="+mn-lt"/>
                <a:ea typeface="+mn-ea"/>
                <a:cs typeface="+mn-cs"/>
              </a:defRPr>
            </a:lvl5pPr>
            <a:lvl6pPr marL="1238683"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6pPr>
            <a:lvl7pPr marL="1463898"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7pPr>
            <a:lvl8pPr marL="1689113"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8pPr>
            <a:lvl9pPr marL="1914328"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9pPr>
          </a:lstStyle>
          <a:p>
            <a:pPr marL="292100" marR="87630" indent="-228600">
              <a:lnSpc>
                <a:spcPct val="170000"/>
              </a:lnSpc>
              <a:spcBef>
                <a:spcPts val="600"/>
              </a:spcBef>
              <a:buFont typeface="+mj-lt"/>
              <a:buAutoNum type="arabicPeriod" startAt="4"/>
              <a:defRPr/>
            </a:pPr>
            <a:r>
              <a:rPr lang="en-GB" dirty="0"/>
              <a:t>Get help for hard-to-reach places (e.g. your back) or consider using a spatula or putting cream plastic wrap and wiping over back as you do when using a towel to dry. </a:t>
            </a:r>
          </a:p>
          <a:p>
            <a:pPr marL="292100" marR="87630" indent="-228600">
              <a:lnSpc>
                <a:spcPct val="170000"/>
              </a:lnSpc>
              <a:spcBef>
                <a:spcPts val="600"/>
              </a:spcBef>
              <a:buFont typeface="+mj-lt"/>
              <a:buAutoNum type="arabicPeriod" startAt="4"/>
              <a:defRPr/>
            </a:pPr>
            <a:r>
              <a:rPr lang="en-GB" dirty="0"/>
              <a:t>Wait for the cream to dry before putting on nightwear.</a:t>
            </a:r>
          </a:p>
          <a:p>
            <a:pPr marL="292100" marR="87630" indent="-228600">
              <a:lnSpc>
                <a:spcPct val="170000"/>
              </a:lnSpc>
              <a:spcBef>
                <a:spcPts val="600"/>
              </a:spcBef>
              <a:buFont typeface="+mj-lt"/>
              <a:buAutoNum type="arabicPeriod" startAt="4"/>
              <a:defRPr/>
            </a:pPr>
            <a:r>
              <a:rPr lang="en-GB" dirty="0"/>
              <a:t>Apply to soles of feet last, just before getting into bed.</a:t>
            </a:r>
          </a:p>
          <a:p>
            <a:pPr marL="292100" marR="87630" indent="-228600">
              <a:lnSpc>
                <a:spcPct val="170000"/>
              </a:lnSpc>
              <a:spcBef>
                <a:spcPts val="600"/>
              </a:spcBef>
              <a:buFont typeface="+mj-lt"/>
              <a:buAutoNum type="arabicPeriod" startAt="4"/>
              <a:defRPr/>
            </a:pPr>
            <a:r>
              <a:rPr lang="en-GB" dirty="0"/>
              <a:t>Do not put any other creams or lotions on your skin while you have the scabicide on </a:t>
            </a:r>
          </a:p>
          <a:p>
            <a:pPr marL="292100" marR="87630" indent="-228600">
              <a:lnSpc>
                <a:spcPct val="170000"/>
              </a:lnSpc>
              <a:spcBef>
                <a:spcPts val="600"/>
              </a:spcBef>
              <a:buFont typeface="+mj-lt"/>
              <a:buAutoNum type="arabicPeriod" startAt="4"/>
              <a:defRPr/>
            </a:pPr>
            <a:r>
              <a:rPr lang="en-GB" dirty="0"/>
              <a:t>Leave the cream on for 8 to 12 hours (overnight treatment will ensure this)</a:t>
            </a:r>
            <a:endParaRPr lang="en-GB" b="1" spc="-10" dirty="0">
              <a:solidFill>
                <a:prstClr val="white"/>
              </a:solidFill>
              <a:latin typeface="Gill Sans MT" panose="020B0502020104020203"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AA441E1-F5BD-1B83-8382-2B8EF937FB33}"/>
              </a:ext>
            </a:extLst>
          </p:cNvPr>
          <p:cNvSpPr txBox="1"/>
          <p:nvPr/>
        </p:nvSpPr>
        <p:spPr>
          <a:xfrm>
            <a:off x="3556809" y="4212434"/>
            <a:ext cx="6292644" cy="824265"/>
          </a:xfrm>
          <a:prstGeom prst="rect">
            <a:avLst/>
          </a:prstGeom>
          <a:noFill/>
          <a:ln>
            <a:solidFill>
              <a:srgbClr val="008080"/>
            </a:solidFill>
          </a:ln>
        </p:spPr>
        <p:txBody>
          <a:bodyPr wrap="square" rtlCol="0">
            <a:spAutoFit/>
          </a:bodyPr>
          <a:lstStyle/>
          <a:p>
            <a:pPr algn="ctr">
              <a:lnSpc>
                <a:spcPct val="150000"/>
              </a:lnSpc>
            </a:pPr>
            <a:r>
              <a:rPr lang="en-GB" sz="1100" b="1" dirty="0"/>
              <a:t>If you do not apply cream adequately or if close contacts are not treated at the same time reinfestation can occur.</a:t>
            </a:r>
          </a:p>
          <a:p>
            <a:pPr algn="ctr">
              <a:lnSpc>
                <a:spcPct val="150000"/>
              </a:lnSpc>
            </a:pPr>
            <a:r>
              <a:rPr lang="en-US" sz="1100" i="1" dirty="0">
                <a:effectLst/>
                <a:ea typeface="Calibri" panose="020F0502020204030204" pitchFamily="34" charset="0"/>
              </a:rPr>
              <a:t>It</a:t>
            </a:r>
            <a:r>
              <a:rPr lang="en-US" sz="1100" i="1" spc="-25" dirty="0">
                <a:effectLst/>
                <a:ea typeface="Calibri" panose="020F0502020204030204" pitchFamily="34" charset="0"/>
              </a:rPr>
              <a:t> </a:t>
            </a:r>
            <a:r>
              <a:rPr lang="en-US" sz="1100" i="1" dirty="0">
                <a:effectLst/>
                <a:ea typeface="Calibri" panose="020F0502020204030204" pitchFamily="34" charset="0"/>
              </a:rPr>
              <a:t>may</a:t>
            </a:r>
            <a:r>
              <a:rPr lang="en-US" sz="1100" i="1" spc="-15" dirty="0">
                <a:effectLst/>
                <a:ea typeface="Calibri" panose="020F0502020204030204" pitchFamily="34" charset="0"/>
              </a:rPr>
              <a:t> </a:t>
            </a:r>
            <a:r>
              <a:rPr lang="en-US" sz="1100" i="1" dirty="0">
                <a:effectLst/>
                <a:ea typeface="Calibri" panose="020F0502020204030204" pitchFamily="34" charset="0"/>
              </a:rPr>
              <a:t>take</a:t>
            </a:r>
            <a:r>
              <a:rPr lang="en-US" sz="1100" i="1" spc="-10" dirty="0">
                <a:effectLst/>
                <a:ea typeface="Calibri" panose="020F0502020204030204" pitchFamily="34" charset="0"/>
              </a:rPr>
              <a:t> </a:t>
            </a:r>
            <a:r>
              <a:rPr lang="en-US" sz="1100" i="1" dirty="0">
                <a:effectLst/>
                <a:ea typeface="Calibri" panose="020F0502020204030204" pitchFamily="34" charset="0"/>
              </a:rPr>
              <a:t>up</a:t>
            </a:r>
            <a:r>
              <a:rPr lang="en-US" sz="1100" i="1" spc="-20" dirty="0">
                <a:effectLst/>
                <a:ea typeface="Calibri" panose="020F0502020204030204" pitchFamily="34" charset="0"/>
              </a:rPr>
              <a:t> </a:t>
            </a:r>
            <a:r>
              <a:rPr lang="en-US" sz="1100" i="1" dirty="0">
                <a:effectLst/>
                <a:ea typeface="Calibri" panose="020F0502020204030204" pitchFamily="34" charset="0"/>
              </a:rPr>
              <a:t>to</a:t>
            </a:r>
            <a:r>
              <a:rPr lang="en-US" sz="1100" i="1" spc="-25" dirty="0">
                <a:effectLst/>
                <a:ea typeface="Calibri" panose="020F0502020204030204" pitchFamily="34" charset="0"/>
              </a:rPr>
              <a:t> </a:t>
            </a:r>
            <a:r>
              <a:rPr lang="en-US" sz="1100" i="1" dirty="0">
                <a:effectLst/>
                <a:ea typeface="Calibri" panose="020F0502020204030204" pitchFamily="34" charset="0"/>
              </a:rPr>
              <a:t>6</a:t>
            </a:r>
            <a:r>
              <a:rPr lang="en-US" sz="1100" i="1" spc="-20" dirty="0">
                <a:effectLst/>
                <a:ea typeface="Calibri" panose="020F0502020204030204" pitchFamily="34" charset="0"/>
              </a:rPr>
              <a:t> </a:t>
            </a:r>
            <a:r>
              <a:rPr lang="en-US" sz="1100" i="1" dirty="0">
                <a:effectLst/>
                <a:ea typeface="Calibri" panose="020F0502020204030204" pitchFamily="34" charset="0"/>
              </a:rPr>
              <a:t>weeks</a:t>
            </a:r>
            <a:r>
              <a:rPr lang="en-US" sz="1100" i="1" spc="-10" dirty="0">
                <a:effectLst/>
                <a:ea typeface="Calibri" panose="020F0502020204030204" pitchFamily="34" charset="0"/>
              </a:rPr>
              <a:t> </a:t>
            </a:r>
            <a:r>
              <a:rPr lang="en-US" sz="1100" i="1" dirty="0">
                <a:effectLst/>
                <a:ea typeface="Calibri" panose="020F0502020204030204" pitchFamily="34" charset="0"/>
              </a:rPr>
              <a:t>for</a:t>
            </a:r>
            <a:r>
              <a:rPr lang="en-US" sz="1100" i="1" spc="-10" dirty="0">
                <a:effectLst/>
                <a:ea typeface="Calibri" panose="020F0502020204030204" pitchFamily="34" charset="0"/>
              </a:rPr>
              <a:t> </a:t>
            </a:r>
            <a:r>
              <a:rPr lang="en-US" sz="1100" i="1" dirty="0">
                <a:effectLst/>
                <a:ea typeface="Calibri" panose="020F0502020204030204" pitchFamily="34" charset="0"/>
              </a:rPr>
              <a:t>the</a:t>
            </a:r>
            <a:r>
              <a:rPr lang="en-US" sz="1100" i="1" spc="-10" dirty="0">
                <a:effectLst/>
                <a:ea typeface="Calibri" panose="020F0502020204030204" pitchFamily="34" charset="0"/>
              </a:rPr>
              <a:t> </a:t>
            </a:r>
            <a:r>
              <a:rPr lang="en-US" sz="1100" i="1" dirty="0">
                <a:effectLst/>
                <a:ea typeface="Calibri" panose="020F0502020204030204" pitchFamily="34" charset="0"/>
              </a:rPr>
              <a:t>itching</a:t>
            </a:r>
            <a:r>
              <a:rPr lang="en-US" sz="1100" i="1" spc="-20" dirty="0">
                <a:effectLst/>
                <a:ea typeface="Calibri" panose="020F0502020204030204" pitchFamily="34" charset="0"/>
              </a:rPr>
              <a:t> </a:t>
            </a:r>
            <a:r>
              <a:rPr lang="en-US" sz="1100" i="1" dirty="0">
                <a:effectLst/>
                <a:ea typeface="Calibri" panose="020F0502020204030204" pitchFamily="34" charset="0"/>
              </a:rPr>
              <a:t>to</a:t>
            </a:r>
            <a:r>
              <a:rPr lang="en-US" sz="1100" i="1" spc="-15" dirty="0">
                <a:effectLst/>
                <a:ea typeface="Calibri" panose="020F0502020204030204" pitchFamily="34" charset="0"/>
              </a:rPr>
              <a:t> </a:t>
            </a:r>
            <a:r>
              <a:rPr lang="en-US" sz="1100" i="1" dirty="0">
                <a:effectLst/>
                <a:ea typeface="Calibri" panose="020F0502020204030204" pitchFamily="34" charset="0"/>
              </a:rPr>
              <a:t>stop,</a:t>
            </a:r>
            <a:r>
              <a:rPr lang="en-US" sz="1100" i="1" spc="-10" dirty="0">
                <a:effectLst/>
                <a:ea typeface="Calibri" panose="020F0502020204030204" pitchFamily="34" charset="0"/>
              </a:rPr>
              <a:t> </a:t>
            </a:r>
            <a:r>
              <a:rPr lang="en-US" sz="1100" i="1" dirty="0">
                <a:effectLst/>
                <a:ea typeface="Calibri" panose="020F0502020204030204" pitchFamily="34" charset="0"/>
              </a:rPr>
              <a:t>this</a:t>
            </a:r>
            <a:r>
              <a:rPr lang="en-US" sz="1100" i="1" spc="-15" dirty="0">
                <a:effectLst/>
                <a:ea typeface="Calibri" panose="020F0502020204030204" pitchFamily="34" charset="0"/>
              </a:rPr>
              <a:t> </a:t>
            </a:r>
            <a:r>
              <a:rPr lang="en-US" sz="1100" i="1" dirty="0">
                <a:effectLst/>
                <a:ea typeface="Calibri" panose="020F0502020204030204" pitchFamily="34" charset="0"/>
              </a:rPr>
              <a:t>does</a:t>
            </a:r>
            <a:r>
              <a:rPr lang="en-US" sz="1100" i="1" spc="-10" dirty="0">
                <a:effectLst/>
                <a:ea typeface="Calibri" panose="020F0502020204030204" pitchFamily="34" charset="0"/>
              </a:rPr>
              <a:t> </a:t>
            </a:r>
            <a:r>
              <a:rPr lang="en-US" sz="1100" i="1" dirty="0">
                <a:effectLst/>
                <a:ea typeface="Calibri" panose="020F0502020204030204" pitchFamily="34" charset="0"/>
              </a:rPr>
              <a:t>not</a:t>
            </a:r>
            <a:r>
              <a:rPr lang="en-US" sz="1100" i="1" spc="-25" dirty="0">
                <a:effectLst/>
                <a:ea typeface="Calibri" panose="020F0502020204030204" pitchFamily="34" charset="0"/>
              </a:rPr>
              <a:t> </a:t>
            </a:r>
            <a:r>
              <a:rPr lang="en-US" sz="1100" i="1" dirty="0">
                <a:effectLst/>
                <a:ea typeface="Calibri" panose="020F0502020204030204" pitchFamily="34" charset="0"/>
              </a:rPr>
              <a:t>mean</a:t>
            </a:r>
            <a:r>
              <a:rPr lang="en-US" sz="1100" i="1" spc="-15" dirty="0">
                <a:effectLst/>
                <a:ea typeface="Calibri" panose="020F0502020204030204" pitchFamily="34" charset="0"/>
              </a:rPr>
              <a:t> </a:t>
            </a:r>
            <a:r>
              <a:rPr lang="en-US" sz="1100" i="1" dirty="0">
                <a:effectLst/>
                <a:ea typeface="Calibri" panose="020F0502020204030204" pitchFamily="34" charset="0"/>
              </a:rPr>
              <a:t>treatment</a:t>
            </a:r>
            <a:r>
              <a:rPr lang="en-US" sz="1100" i="1" spc="-15" dirty="0">
                <a:effectLst/>
                <a:ea typeface="Calibri" panose="020F0502020204030204" pitchFamily="34" charset="0"/>
              </a:rPr>
              <a:t> </a:t>
            </a:r>
            <a:r>
              <a:rPr lang="en-US" sz="1100" i="1" dirty="0">
                <a:effectLst/>
                <a:ea typeface="Calibri" panose="020F0502020204030204" pitchFamily="34" charset="0"/>
              </a:rPr>
              <a:t>has</a:t>
            </a:r>
            <a:r>
              <a:rPr lang="en-US" sz="1100" i="1" spc="-5" dirty="0">
                <a:effectLst/>
                <a:ea typeface="Calibri" panose="020F0502020204030204" pitchFamily="34" charset="0"/>
              </a:rPr>
              <a:t> </a:t>
            </a:r>
            <a:r>
              <a:rPr lang="en-US" sz="1100" i="1" spc="-10" dirty="0">
                <a:effectLst/>
                <a:ea typeface="Calibri" panose="020F0502020204030204" pitchFamily="34" charset="0"/>
              </a:rPr>
              <a:t>failed.</a:t>
            </a:r>
            <a:endParaRPr lang="en-GB" sz="1100" b="1" dirty="0"/>
          </a:p>
        </p:txBody>
      </p:sp>
    </p:spTree>
    <p:extLst>
      <p:ext uri="{BB962C8B-B14F-4D97-AF65-F5344CB8AC3E}">
        <p14:creationId xmlns:p14="http://schemas.microsoft.com/office/powerpoint/2010/main" val="2947563920"/>
      </p:ext>
    </p:extLst>
  </p:cSld>
  <p:clrMapOvr>
    <a:masterClrMapping/>
  </p:clrMapOvr>
</p:sld>
</file>

<file path=ppt/theme/theme1.xml><?xml version="1.0" encoding="utf-8"?>
<a:theme xmlns:a="http://schemas.openxmlformats.org/drawingml/2006/main" name="Office Theme">
  <a:themeElements>
    <a:clrScheme name="__typo">
      <a:dk1>
        <a:sysClr val="windowText" lastClr="000000"/>
      </a:dk1>
      <a:lt1>
        <a:sysClr val="window" lastClr="FFFFFF"/>
      </a:lt1>
      <a:dk2>
        <a:srgbClr val="017C8D"/>
      </a:dk2>
      <a:lt2>
        <a:srgbClr val="E7E6E6"/>
      </a:lt2>
      <a:accent1>
        <a:srgbClr val="017C8D"/>
      </a:accent1>
      <a:accent2>
        <a:srgbClr val="F6F5F1"/>
      </a:accent2>
      <a:accent3>
        <a:srgbClr val="FF7D41"/>
      </a:accent3>
      <a:accent4>
        <a:srgbClr val="AEABAB"/>
      </a:accent4>
      <a:accent5>
        <a:srgbClr val="009999"/>
      </a:accent5>
      <a:accent6>
        <a:srgbClr val="000000"/>
      </a:accent6>
      <a:hlink>
        <a:srgbClr val="009999"/>
      </a:hlink>
      <a:folHlink>
        <a:srgbClr val="E7E6E6"/>
      </a:folHlink>
    </a:clrScheme>
    <a:fontScheme name="__typo">
      <a:majorFont>
        <a:latin typeface="Century Gothic"/>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646208_win32_fixed" id="{B472F02A-62A0-4356-B5A0-DBF868EC9276}" vid="{190E1F4B-B1B1-47B4-8F08-F42CAB214B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676</Words>
  <Application>Microsoft Office PowerPoint</Application>
  <PresentationFormat>Custom</PresentationFormat>
  <Paragraphs>34</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Arial</vt:lpstr>
      <vt:lpstr>Calibri</vt:lpstr>
      <vt:lpstr>Century Gothic</vt:lpstr>
      <vt:lpstr>Gill Sans MT</vt:lpstr>
      <vt:lpstr>Times New Roman</vt:lpstr>
      <vt:lpstr>Office Theme</vt:lpstr>
      <vt:lpstr>What is scabies?</vt:lpstr>
      <vt:lpstr>How do I apply the cream?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2021-11-11T23:56:41Z</dcterms:created>
  <dcterms:modified xsi:type="dcterms:W3CDTF">2025-09-25T08:33:22Z</dcterms:modified>
</cp:coreProperties>
</file>